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85" r:id="rId3"/>
    <p:sldId id="258" r:id="rId4"/>
    <p:sldId id="281" r:id="rId5"/>
    <p:sldId id="261" r:id="rId6"/>
    <p:sldId id="262" r:id="rId7"/>
    <p:sldId id="293" r:id="rId8"/>
    <p:sldId id="259" r:id="rId9"/>
    <p:sldId id="260" r:id="rId10"/>
    <p:sldId id="257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0" autoAdjust="0"/>
    <p:restoredTop sz="94660"/>
  </p:normalViewPr>
  <p:slideViewPr>
    <p:cSldViewPr>
      <p:cViewPr varScale="1">
        <p:scale>
          <a:sx n="82" d="100"/>
          <a:sy n="82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F58DAB-3145-4543-910E-7C4865E7626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7E290-B095-47FF-88D4-084E46CF91F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het opmaakprofiel van de modelondertitel te bewerken</a:t>
            </a:r>
            <a:endParaRPr kumimoji="0" lang="en-US"/>
          </a:p>
        </p:txBody>
      </p:sp>
      <p:sp>
        <p:nvSpPr>
          <p:cNvPr id="28" name="Tijdelijke aanduiding voor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hthoe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hthoe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hthoe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hte verbindingslijn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echte verbindingslijn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echte verbindingslijn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echte verbindingslijn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hthoe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Tijdelijke aanduiding voor dianumm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8" name="Tijdelijke aanduiding voor inhoud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hthoe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hoe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hoe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e verbindingslijn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echte verbindingslijn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echte verbindingslijn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echte verbindingslijn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hthoe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echte verbindingslijn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3" name="Tijdelijke aanduiding voor inhoud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 verbindingslijn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8" name="Rechte verbindingslijn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e verbindingslijn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Tijdelijke aanduiding voor inhoud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21" name="Tijdelijke aanduiding voor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3" name="Tijdelijke aanduiding voor voettekst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nl-NL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10" name="Rechte verbindingslijn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hthoe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e verbindingslijn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echte verbindingslijn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echte verbindingslijn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jdelijke aanduiding voor ti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9DA590A-0116-4F0B-B6D1-E0FD55D3AECB}" type="datetimeFigureOut">
              <a:rPr lang="en-US" smtClean="0"/>
              <a:pPr/>
              <a:t>27-Jan-14</a:t>
            </a:fld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hte verbindingslijn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hthoe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Tijdelijke aanduiding voor dianumm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305EBD0-8636-49D3-B0FA-CFF74C558E7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4600" y="3352800"/>
            <a:ext cx="6172200" cy="914400"/>
          </a:xfrm>
        </p:spPr>
        <p:txBody>
          <a:bodyPr/>
          <a:lstStyle/>
          <a:p>
            <a:r>
              <a:rPr lang="en-US" dirty="0" smtClean="0"/>
              <a:t>Technical Review FFK 2012-2013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Grassroots festivals boys and girls quarterly of the year</a:t>
            </a:r>
            <a:endParaRPr lang="en-US" dirty="0"/>
          </a:p>
        </p:txBody>
      </p:sp>
      <p:pic>
        <p:nvPicPr>
          <p:cNvPr id="4" name="Tijdelijke aanduiding voor inhoud 3" descr="gRASSROOTS FESTIVA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981200"/>
            <a:ext cx="7482483" cy="319087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Elite development Girls FFK U-15 and U-17</a:t>
            </a:r>
            <a:endParaRPr lang="en-US" dirty="0"/>
          </a:p>
        </p:txBody>
      </p:sp>
      <p:pic>
        <p:nvPicPr>
          <p:cNvPr id="4098" name="Picture 2" descr="C:\Users\Lidanel\Links\fest 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62031"/>
            <a:ext cx="7467600" cy="3549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Football camp and grassroots course KNVB</a:t>
            </a:r>
            <a:endParaRPr lang="en-US" dirty="0"/>
          </a:p>
        </p:txBody>
      </p:sp>
      <p:pic>
        <p:nvPicPr>
          <p:cNvPr id="5122" name="Picture 2" descr="C:\Users\Lidanel\Links\voor cd\voetbaldagen groep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17880"/>
            <a:ext cx="7467600" cy="323826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tournament girls small </a:t>
            </a:r>
            <a:r>
              <a:rPr lang="en-US" dirty="0" smtClean="0"/>
              <a:t>a side </a:t>
            </a:r>
            <a:r>
              <a:rPr lang="en-US" dirty="0" smtClean="0"/>
              <a:t>games</a:t>
            </a:r>
            <a:endParaRPr lang="en-US" dirty="0"/>
          </a:p>
        </p:txBody>
      </p:sp>
      <p:pic>
        <p:nvPicPr>
          <p:cNvPr id="6146" name="Picture 2" descr="C:\Users\Lidanel\Links\parkeer foto's\exc\damesdag\doe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008" y="1872932"/>
            <a:ext cx="6729984" cy="43281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Youth competition  U-11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0"/>
            <a:ext cx="6639511" cy="441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Youth competition U-13</a:t>
            </a:r>
            <a:endParaRPr lang="en-US" dirty="0"/>
          </a:p>
        </p:txBody>
      </p:sp>
      <p:pic>
        <p:nvPicPr>
          <p:cNvPr id="8194" name="Picture 2" descr="C:\Users\Lidanel\Pictures\willemstad%20U-1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7194330" cy="37322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Youth Competition U-20</a:t>
            </a:r>
            <a:endParaRPr lang="en-US" dirty="0"/>
          </a:p>
        </p:txBody>
      </p:sp>
      <p:pic>
        <p:nvPicPr>
          <p:cNvPr id="9218" name="Picture 2" descr="C:\Users\Lidanel\Pictures\th0mahuma_champ-fMmcleK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6813084" cy="452063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Liga</a:t>
            </a:r>
            <a:r>
              <a:rPr lang="en-US" dirty="0" smtClean="0"/>
              <a:t> </a:t>
            </a:r>
            <a:r>
              <a:rPr lang="en-US" dirty="0" err="1" smtClean="0"/>
              <a:t>Lito</a:t>
            </a:r>
            <a:r>
              <a:rPr lang="en-US" dirty="0" smtClean="0"/>
              <a:t> Grassroots league</a:t>
            </a:r>
            <a:endParaRPr lang="en-US" dirty="0"/>
          </a:p>
        </p:txBody>
      </p:sp>
      <p:pic>
        <p:nvPicPr>
          <p:cNvPr id="10242" name="Picture 2" descr="C:\Users\Lidanel\Pictures\liga_lito_2-4ys2c8j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7025794" cy="3622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Curacao Soccer Academy U-11 Elite development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74169"/>
            <a:ext cx="7467600" cy="3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Curacao Soccer Academy  Elite Development U-13</a:t>
            </a:r>
            <a:endParaRPr lang="en-US" dirty="0"/>
          </a:p>
        </p:txBody>
      </p:sp>
      <p:pic>
        <p:nvPicPr>
          <p:cNvPr id="11266" name="Picture 2" descr="C:\Users\Lidanel\Links\Curacao Soccer Academy\fotos\2013\U13a collag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3387"/>
            <a:ext cx="7467600" cy="4667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Pillars of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Football development (grassroots)</a:t>
            </a:r>
          </a:p>
          <a:p>
            <a:r>
              <a:rPr lang="en-US" dirty="0" smtClean="0"/>
              <a:t>Football Development (youth competition)</a:t>
            </a:r>
          </a:p>
          <a:p>
            <a:r>
              <a:rPr lang="en-US" dirty="0" smtClean="0"/>
              <a:t>Elite development</a:t>
            </a:r>
          </a:p>
          <a:p>
            <a:r>
              <a:rPr lang="en-US" dirty="0" smtClean="0"/>
              <a:t>National Teams qualifications</a:t>
            </a:r>
          </a:p>
          <a:p>
            <a:r>
              <a:rPr lang="en-US" dirty="0" smtClean="0"/>
              <a:t>Education technical Staff and courses</a:t>
            </a:r>
          </a:p>
          <a:p>
            <a:r>
              <a:rPr lang="en-US" dirty="0" smtClean="0"/>
              <a:t>Education for club management</a:t>
            </a:r>
          </a:p>
          <a:p>
            <a:r>
              <a:rPr lang="en-US" dirty="0" smtClean="0"/>
              <a:t>Club Support and development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Curacao Soccer Academy Elite Development U-15</a:t>
            </a:r>
            <a:endParaRPr lang="en-US" dirty="0"/>
          </a:p>
        </p:txBody>
      </p:sp>
      <p:pic>
        <p:nvPicPr>
          <p:cNvPr id="13314" name="Picture 2" descr="C:\Users\Lidanel\Links\Curacao Soccer Academy\fotos\2012\nieuwe portretten U-15\U-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233" y="1385680"/>
            <a:ext cx="7457967" cy="508814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U-13  National team tournament Aruba</a:t>
            </a:r>
            <a:endParaRPr lang="en-US" dirty="0"/>
          </a:p>
        </p:txBody>
      </p:sp>
      <p:pic>
        <p:nvPicPr>
          <p:cNvPr id="14338" name="Picture 2" descr="C:\Users\Lidanel\Links\Curacao Soccer Academy\toernooi Aruba\groep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7467600" cy="36378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U-17  national team Haiti FIFA Qualification</a:t>
            </a:r>
            <a:endParaRPr lang="en-US" dirty="0"/>
          </a:p>
        </p:txBody>
      </p:sp>
      <p:pic>
        <p:nvPicPr>
          <p:cNvPr id="5" name="Content Placeholder 4" descr="U-23%20in%20Dominica%202011%20smal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981200"/>
            <a:ext cx="6662654" cy="318392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U-20 national team Qualification CONCACAF Mexico</a:t>
            </a:r>
            <a:endParaRPr lang="en-US" dirty="0"/>
          </a:p>
        </p:txBody>
      </p:sp>
      <p:pic>
        <p:nvPicPr>
          <p:cNvPr id="16387" name="Picture 3" descr="C:\Users\Lidanel\Links\website navu\U201 mexico\selectie\U-20 mexic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6477000" cy="4857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FIFA Coaching Course Women</a:t>
            </a:r>
            <a:endParaRPr lang="en-US" dirty="0"/>
          </a:p>
        </p:txBody>
      </p:sp>
      <p:pic>
        <p:nvPicPr>
          <p:cNvPr id="17410" name="Picture 2" descr="C:\Users\Lidanel\Links\voetbalfoto's\cursussen\fifa cursus beach en women\groep dame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891" y="1600200"/>
            <a:ext cx="7358218" cy="4873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FIFA Coaching Course Beach</a:t>
            </a:r>
            <a:endParaRPr lang="en-US" dirty="0"/>
          </a:p>
        </p:txBody>
      </p:sp>
      <p:pic>
        <p:nvPicPr>
          <p:cNvPr id="18434" name="Picture 2" descr="C:\Users\Lidanel\Links\voetbalfoto's\cursussen\fifa cursus beach en women\groep beach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6380988" cy="45076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Trainer/coach 3 C license KNVB</a:t>
            </a:r>
            <a:endParaRPr lang="en-US" dirty="0"/>
          </a:p>
        </p:txBody>
      </p:sp>
      <p:pic>
        <p:nvPicPr>
          <p:cNvPr id="19458" name="Picture 2" descr="C:\Users\Lidanel\Pictures\tc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3390" y="1600200"/>
            <a:ext cx="3655219" cy="4873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KNVB  Grassroots level St </a:t>
            </a:r>
            <a:r>
              <a:rPr lang="en-US" dirty="0" err="1" smtClean="0"/>
              <a:t>Jago</a:t>
            </a:r>
            <a:endParaRPr lang="en-US" dirty="0"/>
          </a:p>
        </p:txBody>
      </p:sp>
      <p:pic>
        <p:nvPicPr>
          <p:cNvPr id="20482" name="Picture 2" descr="C:\Users\Lidanel\Links\parkeer foto's\juli 2013 jago\st jago 2013 web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4" y="2133600"/>
            <a:ext cx="7162800" cy="3581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Concacaf</a:t>
            </a:r>
            <a:r>
              <a:rPr lang="en-US" dirty="0" smtClean="0"/>
              <a:t> Club </a:t>
            </a:r>
            <a:r>
              <a:rPr lang="en-US" dirty="0" err="1" smtClean="0"/>
              <a:t>licencing</a:t>
            </a:r>
            <a:endParaRPr lang="en-US" dirty="0"/>
          </a:p>
        </p:txBody>
      </p:sp>
      <p:pic>
        <p:nvPicPr>
          <p:cNvPr id="21506" name="Picture 2" descr="C:\Users\Lidanel\Pictures\concacaf_club_licensing-u8xDExq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6966785" cy="39608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:\FIFA GRASSROOTS\Fotos del curso curazao oct 2-6 , 2012\2012-10-02 13.24.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Grassroots Schools projects </a:t>
            </a:r>
            <a:endParaRPr lang="en-US" dirty="0"/>
          </a:p>
        </p:txBody>
      </p:sp>
      <p:pic>
        <p:nvPicPr>
          <p:cNvPr id="4" name="Tijdelijke aanduiding voor inhoud 3" descr="GRASSROOTS SCHOO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96732"/>
            <a:ext cx="7467600" cy="4480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:\FIFA GRASSROOTS\Fotos del curso curazao oct 2-6 , 2012\2012-10-02 13.44.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Concacaf</a:t>
            </a:r>
            <a:r>
              <a:rPr lang="en-US" dirty="0" smtClean="0"/>
              <a:t> D license grassroots instructors</a:t>
            </a:r>
            <a:endParaRPr lang="en-US" dirty="0"/>
          </a:p>
        </p:txBody>
      </p:sp>
      <p:pic>
        <p:nvPicPr>
          <p:cNvPr id="1026" name="Picture 2" descr="C:\Users\etienne\AppData\Local\Microsoft\Windows\Temporary Internet Files\Content.IE5\TSWSJCG5\20130915_2019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etienne\Downloads\field FF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Grassroots development on 8 schools</a:t>
            </a:r>
            <a:endParaRPr lang="en-US" dirty="0"/>
          </a:p>
        </p:txBody>
      </p:sp>
      <p:pic>
        <p:nvPicPr>
          <p:cNvPr id="4" name="Content Placeholder 3" descr="schoolplei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676400"/>
            <a:ext cx="5791200" cy="4349951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Grassroots projects with schools </a:t>
            </a:r>
            <a:r>
              <a:rPr lang="en-US" dirty="0" smtClean="0"/>
              <a:t>Sunday </a:t>
            </a:r>
            <a:r>
              <a:rPr lang="en-US" dirty="0" smtClean="0"/>
              <a:t>mornings</a:t>
            </a:r>
            <a:endParaRPr lang="en-US" dirty="0"/>
          </a:p>
        </p:txBody>
      </p:sp>
      <p:pic>
        <p:nvPicPr>
          <p:cNvPr id="2050" name="Picture 2" descr="C:\Users\Lidanel\Links\Curacao Soccer Academy\fotos\2012\voetbalplan\2\Voetbalplan Mundo Nob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464" y="2118360"/>
            <a:ext cx="7053072" cy="42062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Grassroots project in the regions</a:t>
            </a:r>
            <a:endParaRPr lang="en-US" dirty="0"/>
          </a:p>
        </p:txBody>
      </p:sp>
      <p:pic>
        <p:nvPicPr>
          <p:cNvPr id="3074" name="Picture 2" descr="C:\Users\Lidanel\Links\Curacao Soccer Academy\fotos\2012\voetbalplan\voetbalpla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7429500" cy="40975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073" name="AutoShape 1" descr="Facilities CFF.jpg wordt weergegeven"/>
          <p:cNvSpPr>
            <a:spLocks noChangeAspect="1" noChangeArrowheads="1"/>
          </p:cNvSpPr>
          <p:nvPr/>
        </p:nvSpPr>
        <p:spPr bwMode="auto">
          <a:xfrm>
            <a:off x="0" y="0"/>
            <a:ext cx="15240000" cy="10248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4" name="AutoShape 2" descr="Facilities CFF.jpg wordt weergegeven"/>
          <p:cNvSpPr>
            <a:spLocks noChangeAspect="1" noChangeArrowheads="1"/>
          </p:cNvSpPr>
          <p:nvPr/>
        </p:nvSpPr>
        <p:spPr bwMode="auto">
          <a:xfrm>
            <a:off x="0" y="0"/>
            <a:ext cx="15240000" cy="10248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5" name="AutoShape 3" descr="Facilities CFF.jpg wordt weergegeven"/>
          <p:cNvSpPr>
            <a:spLocks noChangeAspect="1" noChangeArrowheads="1"/>
          </p:cNvSpPr>
          <p:nvPr/>
        </p:nvSpPr>
        <p:spPr bwMode="auto">
          <a:xfrm>
            <a:off x="0" y="0"/>
            <a:ext cx="15240000" cy="10248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6" name="AutoShape 4" descr="Facilities CFF.jpg wordt weergegeven"/>
          <p:cNvSpPr>
            <a:spLocks noChangeAspect="1" noChangeArrowheads="1"/>
          </p:cNvSpPr>
          <p:nvPr/>
        </p:nvSpPr>
        <p:spPr bwMode="auto">
          <a:xfrm>
            <a:off x="0" y="0"/>
            <a:ext cx="15240000" cy="10248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7" name="Picture 5" descr="C:\Users\etienne\Documents\veel kinderen op het ve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00250" y="-3540125"/>
            <a:ext cx="20726400" cy="155448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Grassroots boys and girls tournaments</a:t>
            </a:r>
            <a:endParaRPr lang="en-US" dirty="0"/>
          </a:p>
        </p:txBody>
      </p:sp>
      <p:pic>
        <p:nvPicPr>
          <p:cNvPr id="4" name="Tijdelijke aanduiding voor inhoud 3" descr="Jeugdvoetba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524000"/>
            <a:ext cx="7467600" cy="448056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Grassroots girls festivals quarterly of the year</a:t>
            </a:r>
            <a:endParaRPr lang="en-US" dirty="0"/>
          </a:p>
        </p:txBody>
      </p:sp>
      <p:pic>
        <p:nvPicPr>
          <p:cNvPr id="1026" name="Picture 2" descr="C:\Users\Lidanel\Links\voetbalfoto's\grassrootsdag meisjes collag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6893083" cy="4873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Kantoor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558</TotalTime>
  <Words>170</Words>
  <Application>Microsoft Office PowerPoint</Application>
  <PresentationFormat>Diavoorstelling (4:3)</PresentationFormat>
  <Paragraphs>35</Paragraphs>
  <Slides>32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3" baseType="lpstr">
      <vt:lpstr>Oriel</vt:lpstr>
      <vt:lpstr>Technical Review FFK 2012-2013</vt:lpstr>
      <vt:lpstr>Pillars of development</vt:lpstr>
      <vt:lpstr>Grassroots Schools projects </vt:lpstr>
      <vt:lpstr>Grassroots development on 8 schools</vt:lpstr>
      <vt:lpstr>Grassroots projects with schools Sunday mornings</vt:lpstr>
      <vt:lpstr>Grassroots project in the regions</vt:lpstr>
      <vt:lpstr>Dia 7</vt:lpstr>
      <vt:lpstr>Grassroots boys and girls tournaments</vt:lpstr>
      <vt:lpstr>Grassroots girls festivals quarterly of the year</vt:lpstr>
      <vt:lpstr>Grassroots festivals boys and girls quarterly of the year</vt:lpstr>
      <vt:lpstr>Elite development Girls FFK U-15 and U-17</vt:lpstr>
      <vt:lpstr>Football camp and grassroots course KNVB</vt:lpstr>
      <vt:lpstr>School tournament girls small a side games</vt:lpstr>
      <vt:lpstr>Youth competition  U-11</vt:lpstr>
      <vt:lpstr>Youth competition U-13</vt:lpstr>
      <vt:lpstr>Youth Competition U-20</vt:lpstr>
      <vt:lpstr>Liga Lito Grassroots league</vt:lpstr>
      <vt:lpstr>Curacao Soccer Academy U-11 Elite development</vt:lpstr>
      <vt:lpstr>Curacao Soccer Academy  Elite Development U-13</vt:lpstr>
      <vt:lpstr>Curacao Soccer Academy Elite Development U-15</vt:lpstr>
      <vt:lpstr>U-13  National team tournament Aruba</vt:lpstr>
      <vt:lpstr>U-17  national team Haiti FIFA Qualification</vt:lpstr>
      <vt:lpstr>U-20 national team Qualification CONCACAF Mexico</vt:lpstr>
      <vt:lpstr>FIFA Coaching Course Women</vt:lpstr>
      <vt:lpstr>FIFA Coaching Course Beach</vt:lpstr>
      <vt:lpstr>Trainer/coach 3 C license KNVB</vt:lpstr>
      <vt:lpstr>KNVB  Grassroots level St Jago</vt:lpstr>
      <vt:lpstr>Concacaf Club licencing</vt:lpstr>
      <vt:lpstr>Dia 29</vt:lpstr>
      <vt:lpstr>Dia 30</vt:lpstr>
      <vt:lpstr>Concacaf D license grassroots instructors</vt:lpstr>
      <vt:lpstr>Dia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Lidanel</dc:creator>
  <cp:lastModifiedBy>Lidanel</cp:lastModifiedBy>
  <cp:revision>41</cp:revision>
  <dcterms:created xsi:type="dcterms:W3CDTF">2013-10-08T15:52:35Z</dcterms:created>
  <dcterms:modified xsi:type="dcterms:W3CDTF">2014-01-27T21:04:46Z</dcterms:modified>
</cp:coreProperties>
</file>