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diagrams/colors1.xml" ContentType="application/vnd.openxmlformats-officedocument.drawingml.diagramColors+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diagrams/drawing1.xml" ContentType="application/vnd.ms-office.drawingml.diagramDrawing+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diagrams/quickStyle1.xml" ContentType="application/vnd.openxmlformats-officedocument.drawingml.diagramStyle+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diagrams/layout1.xml" ContentType="application/vnd.openxmlformats-officedocument.drawingml.diagram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5"/>
  </p:notesMasterIdLst>
  <p:sldIdLst>
    <p:sldId id="270" r:id="rId2"/>
    <p:sldId id="265" r:id="rId3"/>
    <p:sldId id="257" r:id="rId4"/>
    <p:sldId id="258" r:id="rId5"/>
    <p:sldId id="263" r:id="rId6"/>
    <p:sldId id="264" r:id="rId7"/>
    <p:sldId id="271" r:id="rId8"/>
    <p:sldId id="262" r:id="rId9"/>
    <p:sldId id="261" r:id="rId10"/>
    <p:sldId id="266" r:id="rId11"/>
    <p:sldId id="267" r:id="rId12"/>
    <p:sldId id="268" r:id="rId13"/>
    <p:sldId id="269" r:id="rId1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2" d="100"/>
          <a:sy n="82" d="100"/>
        </p:scale>
        <p:origin x="-1530"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43A76F6-C34A-4FDE-8162-05FB0CB1AAFB}" type="doc">
      <dgm:prSet loTypeId="urn:microsoft.com/office/officeart/2005/8/layout/orgChart1" loCatId="hierarchy" qsTypeId="urn:microsoft.com/office/officeart/2005/8/quickstyle/simple1" qsCatId="simple" csTypeId="urn:microsoft.com/office/officeart/2005/8/colors/accent1_2" csCatId="accent1" phldr="1"/>
      <dgm:spPr/>
    </dgm:pt>
    <dgm:pt modelId="{9624EAC1-35EB-4958-9A28-F5F66B9BD73E}">
      <dgm:prSet custT="1"/>
      <dgm:spPr/>
      <dgm:t>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sz="1200" b="1" i="0" u="none" strike="noStrike" cap="none" normalizeH="0" baseline="0" dirty="0" smtClean="0">
              <a:ln>
                <a:noFill/>
              </a:ln>
              <a:solidFill>
                <a:schemeClr val="tx1"/>
              </a:solidFill>
              <a:effectLst/>
              <a:latin typeface="Frutiger LT Com 55 Roman" pitchFamily="34" charset="0"/>
            </a:rPr>
            <a:t>TECHNICAL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200" b="1" i="0" u="none" strike="noStrike" cap="none" normalizeH="0" baseline="0" dirty="0" smtClean="0">
              <a:ln>
                <a:noFill/>
              </a:ln>
              <a:solidFill>
                <a:schemeClr val="tx1"/>
              </a:solidFill>
              <a:effectLst/>
              <a:latin typeface="Frutiger LT Com 55 Roman" pitchFamily="34" charset="0"/>
            </a:rPr>
            <a:t>DIRECTOR</a:t>
          </a:r>
        </a:p>
      </dgm:t>
    </dgm:pt>
    <dgm:pt modelId="{83D4BB6A-A7A0-477E-ABAC-307CC0D0BC9D}" type="parTrans" cxnId="{1685CB85-0990-4CF6-9067-3B70AC12B012}">
      <dgm:prSet/>
      <dgm:spPr/>
      <dgm:t>
        <a:bodyPr/>
        <a:lstStyle/>
        <a:p>
          <a:endParaRPr lang="en-US"/>
        </a:p>
      </dgm:t>
    </dgm:pt>
    <dgm:pt modelId="{D0083D7A-4980-4F96-A753-8AFABCFC3EE8}" type="sibTrans" cxnId="{1685CB85-0990-4CF6-9067-3B70AC12B012}">
      <dgm:prSet/>
      <dgm:spPr/>
      <dgm:t>
        <a:bodyPr/>
        <a:lstStyle/>
        <a:p>
          <a:endParaRPr lang="en-US"/>
        </a:p>
      </dgm:t>
    </dgm:pt>
    <dgm:pt modelId="{2F81BB03-2778-47A1-960D-08F20881EB12}">
      <dgm:prSet custT="1"/>
      <dgm:spPr/>
      <dgm:t>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Grassroots</a:t>
          </a:r>
          <a:br>
            <a:rPr kumimoji="0" lang="en-GB" sz="1100" b="1" i="0" u="none" strike="noStrike" cap="none" normalizeH="0" baseline="0" dirty="0" smtClean="0">
              <a:ln>
                <a:noFill/>
              </a:ln>
              <a:solidFill>
                <a:schemeClr val="tx1"/>
              </a:solidFill>
              <a:effectLst/>
              <a:latin typeface="Frutiger LT Com 55 Roman" pitchFamily="34" charset="0"/>
            </a:rPr>
          </a:br>
          <a:r>
            <a:rPr kumimoji="0" lang="en-GB" sz="1100" b="1" i="0" u="none" strike="noStrike" cap="none" normalizeH="0" baseline="0" dirty="0" smtClean="0">
              <a:ln>
                <a:noFill/>
              </a:ln>
              <a:solidFill>
                <a:schemeClr val="tx1"/>
              </a:solidFill>
              <a:effectLst/>
              <a:latin typeface="Frutiger LT Com 55 Roman" pitchFamily="34" charset="0"/>
            </a:rPr>
            <a:t>6-12 years</a:t>
          </a:r>
          <a:br>
            <a:rPr kumimoji="0" lang="en-GB" sz="1100" b="1" i="0" u="none" strike="noStrike" cap="none" normalizeH="0" baseline="0" dirty="0" smtClean="0">
              <a:ln>
                <a:noFill/>
              </a:ln>
              <a:solidFill>
                <a:schemeClr val="tx1"/>
              </a:solidFill>
              <a:effectLst/>
              <a:latin typeface="Frutiger LT Com 55 Roman" pitchFamily="34" charset="0"/>
            </a:rPr>
          </a:br>
          <a:r>
            <a:rPr kumimoji="0" lang="en-GB" sz="1100" b="1" i="0" u="none" strike="noStrike" cap="none" normalizeH="0" baseline="0" dirty="0" smtClean="0">
              <a:ln>
                <a:noFill/>
              </a:ln>
              <a:solidFill>
                <a:schemeClr val="tx1"/>
              </a:solidFill>
              <a:effectLst/>
              <a:latin typeface="Frutiger LT Com 55 Roman" pitchFamily="34" charset="0"/>
            </a:rPr>
            <a:t>football festivals</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school football</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Beach Soccer/</a:t>
          </a:r>
          <a:r>
            <a:rPr kumimoji="0" lang="en-GB" sz="1100" b="1" i="0" u="none" strike="noStrike" cap="none" normalizeH="0" baseline="0" dirty="0" err="1" smtClean="0">
              <a:ln>
                <a:noFill/>
              </a:ln>
              <a:solidFill>
                <a:schemeClr val="tx1"/>
              </a:solidFill>
              <a:effectLst/>
              <a:latin typeface="Frutiger LT Com 55 Roman" pitchFamily="34" charset="0"/>
            </a:rPr>
            <a:t>futsal</a:t>
          </a:r>
          <a:endParaRPr kumimoji="0" lang="en-GB" sz="1100" b="1" i="0" u="none" strike="noStrike" cap="none" normalizeH="0" baseline="0" dirty="0" smtClean="0">
            <a:ln>
              <a:noFill/>
            </a:ln>
            <a:solidFill>
              <a:schemeClr val="tx1"/>
            </a:solidFill>
            <a:effectLst/>
            <a:latin typeface="Frutiger LT Com 55 Roman" pitchFamily="34" charset="0"/>
          </a:endParaRPr>
        </a:p>
      </dgm:t>
    </dgm:pt>
    <dgm:pt modelId="{1E90ED31-ED95-4A4A-8BFC-144017C7C349}" type="parTrans" cxnId="{BC1BF270-722C-429E-8151-D2AA71A4CD2B}">
      <dgm:prSet/>
      <dgm:spPr/>
      <dgm:t>
        <a:bodyPr/>
        <a:lstStyle/>
        <a:p>
          <a:endParaRPr lang="en-US"/>
        </a:p>
      </dgm:t>
    </dgm:pt>
    <dgm:pt modelId="{CF30EFAA-3CE7-4718-9CCC-3734480BB6C7}" type="sibTrans" cxnId="{BC1BF270-722C-429E-8151-D2AA71A4CD2B}">
      <dgm:prSet/>
      <dgm:spPr/>
      <dgm:t>
        <a:bodyPr/>
        <a:lstStyle/>
        <a:p>
          <a:endParaRPr lang="en-US"/>
        </a:p>
      </dgm:t>
    </dgm:pt>
    <dgm:pt modelId="{3FC42499-87B7-4618-B354-A0BB434FA510}">
      <dgm:prSet custT="1"/>
      <dgm:spPr/>
      <dgm:t>
        <a:bodyPr/>
        <a:lstStyle/>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500" b="1" i="0" u="none" strike="noStrike"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100" b="1" i="0" u="none" strike="noStrike"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Youth Football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Technical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development</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12-20 years</a:t>
          </a: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500" b="0" i="0" u="none" strike="noStrike"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500" b="0" i="0" u="none" strike="noStrike" cap="none" normalizeH="0" baseline="0" dirty="0" smtClean="0">
            <a:ln>
              <a:noFill/>
            </a:ln>
            <a:solidFill>
              <a:schemeClr val="tx1"/>
            </a:solidFill>
            <a:effectLst/>
            <a:latin typeface="Frutiger LT Com 55 Roman" pitchFamily="34" charset="0"/>
          </a:endParaRPr>
        </a:p>
      </dgm:t>
    </dgm:pt>
    <dgm:pt modelId="{CA30ED9D-9924-4A88-957A-DBF847A909A3}" type="parTrans" cxnId="{333CE50B-F122-4B8C-9A70-874B28EFFA96}">
      <dgm:prSet/>
      <dgm:spPr/>
      <dgm:t>
        <a:bodyPr/>
        <a:lstStyle/>
        <a:p>
          <a:endParaRPr lang="en-US"/>
        </a:p>
      </dgm:t>
    </dgm:pt>
    <dgm:pt modelId="{BB2138CA-AF3A-4F83-BA9D-10534E8D8656}" type="sibTrans" cxnId="{333CE50B-F122-4B8C-9A70-874B28EFFA96}">
      <dgm:prSet/>
      <dgm:spPr/>
      <dgm:t>
        <a:bodyPr/>
        <a:lstStyle/>
        <a:p>
          <a:endParaRPr lang="en-US"/>
        </a:p>
      </dgm:t>
    </dgm:pt>
    <dgm:pt modelId="{B2F41B92-1C4C-4378-BA21-001DCCE2BA1C}">
      <dgm:prSet custT="1"/>
      <dgm:spPr/>
      <dgm:t>
        <a:bodyPr/>
        <a:lstStyle/>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500" b="1" i="0" u="none" strike="noStrike"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Women’s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Football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Grassroots and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Technical development</a:t>
          </a: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100" b="1" i="0" u="none" strike="noStrike"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200" b="1" i="0" u="none" strike="noStrike"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200" b="1" i="0" u="none" strike="noStrike" cap="none" normalizeH="0" baseline="0" dirty="0" smtClean="0">
            <a:ln>
              <a:noFill/>
            </a:ln>
            <a:solidFill>
              <a:schemeClr val="tx1"/>
            </a:solidFill>
            <a:effectLst/>
            <a:latin typeface="Frutiger LT Com 55 Roman" pitchFamily="34" charset="0"/>
          </a:endParaRPr>
        </a:p>
      </dgm:t>
    </dgm:pt>
    <dgm:pt modelId="{414AF82B-CD25-4661-A38B-24ADF1F03094}" type="parTrans" cxnId="{33D7CE0D-431D-4337-A5DB-5D6D232B75D5}">
      <dgm:prSet/>
      <dgm:spPr/>
      <dgm:t>
        <a:bodyPr/>
        <a:lstStyle/>
        <a:p>
          <a:endParaRPr lang="en-US"/>
        </a:p>
      </dgm:t>
    </dgm:pt>
    <dgm:pt modelId="{EB34AB5E-3362-499B-94D3-42004C2AB253}" type="sibTrans" cxnId="{33D7CE0D-431D-4337-A5DB-5D6D232B75D5}">
      <dgm:prSet/>
      <dgm:spPr/>
      <dgm:t>
        <a:bodyPr/>
        <a:lstStyle/>
        <a:p>
          <a:endParaRPr lang="en-US"/>
        </a:p>
      </dgm:t>
    </dgm:pt>
    <dgm:pt modelId="{B381B879-88EC-4A08-B7A4-DDDC6BCA4C5E}">
      <dgm:prSet custT="1"/>
      <dgm:spPr/>
      <dgm:t>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Education programs</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Coaches//</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Administrative/</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medicine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Education and</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Arial" charset="0"/>
            </a:rPr>
            <a:t>Research</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Arial" charset="0"/>
            </a:rPr>
            <a:t>Documentation</a:t>
          </a:r>
          <a:endParaRPr kumimoji="0" lang="en-GB" sz="1100" b="1" i="0" u="none" strike="noStrike"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800" b="0" i="0" u="none" strike="noStrike"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800" b="0" i="0" u="none" strike="noStrike" cap="none" normalizeH="0" baseline="0" dirty="0" smtClean="0">
            <a:ln>
              <a:noFill/>
            </a:ln>
            <a:solidFill>
              <a:schemeClr val="tx1"/>
            </a:solidFill>
            <a:effectLst/>
            <a:latin typeface="Frutiger LT Com 55 Roman" pitchFamily="34" charset="0"/>
          </a:endParaRPr>
        </a:p>
      </dgm:t>
    </dgm:pt>
    <dgm:pt modelId="{44A95254-FFD3-4901-97A1-0CE2E213E885}" type="parTrans" cxnId="{04CCE867-0E52-4EEB-A172-969EA4B47440}">
      <dgm:prSet/>
      <dgm:spPr/>
      <dgm:t>
        <a:bodyPr/>
        <a:lstStyle/>
        <a:p>
          <a:endParaRPr lang="en-US"/>
        </a:p>
      </dgm:t>
    </dgm:pt>
    <dgm:pt modelId="{7C282581-636A-4F83-AA62-17A9CABCBFC3}" type="sibTrans" cxnId="{04CCE867-0E52-4EEB-A172-969EA4B47440}">
      <dgm:prSet/>
      <dgm:spPr/>
      <dgm:t>
        <a:bodyPr/>
        <a:lstStyle/>
        <a:p>
          <a:endParaRPr lang="en-US"/>
        </a:p>
      </dgm:t>
    </dgm:pt>
    <dgm:pt modelId="{35C35CC1-877B-4CE1-9B3F-DDE359B7C791}">
      <dgm:prSet custT="1"/>
      <dgm:spPr/>
      <dgm:t>
        <a:bodyPr/>
        <a:lstStyle/>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100" b="1" i="0" u="none" strike="noStrike"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Development Program</a:t>
          </a:r>
          <a:br>
            <a:rPr kumimoji="0" lang="en-GB" sz="1100" b="1" i="0" u="none" strike="noStrike" cap="none" normalizeH="0" baseline="0" dirty="0" smtClean="0">
              <a:ln>
                <a:noFill/>
              </a:ln>
              <a:solidFill>
                <a:schemeClr val="tx1"/>
              </a:solidFill>
              <a:effectLst/>
              <a:latin typeface="Frutiger LT Com 55 Roman" pitchFamily="34" charset="0"/>
            </a:rPr>
          </a:br>
          <a:r>
            <a:rPr kumimoji="0" lang="en-GB" sz="1100" b="1" i="0" u="none" strike="noStrike" cap="none" normalizeH="0" baseline="0" dirty="0" smtClean="0">
              <a:ln>
                <a:noFill/>
              </a:ln>
              <a:solidFill>
                <a:schemeClr val="tx1"/>
              </a:solidFill>
              <a:effectLst/>
              <a:latin typeface="Frutiger LT Com 55 Roman" pitchFamily="34" charset="0"/>
            </a:rPr>
            <a:t>Elite  Programs and</a:t>
          </a:r>
          <a:br>
            <a:rPr kumimoji="0" lang="en-GB" sz="1100" b="1" i="0" u="none" strike="noStrike" cap="none" normalizeH="0" baseline="0" dirty="0" smtClean="0">
              <a:ln>
                <a:noFill/>
              </a:ln>
              <a:solidFill>
                <a:schemeClr val="tx1"/>
              </a:solidFill>
              <a:effectLst/>
              <a:latin typeface="Frutiger LT Com 55 Roman" pitchFamily="34" charset="0"/>
            </a:rPr>
          </a:br>
          <a:r>
            <a:rPr kumimoji="0" lang="en-GB" sz="1100" b="1" i="0" u="none" strike="noStrike" cap="none" normalizeH="0" baseline="0" dirty="0" smtClean="0">
              <a:ln>
                <a:noFill/>
              </a:ln>
              <a:solidFill>
                <a:schemeClr val="tx1"/>
              </a:solidFill>
              <a:effectLst/>
              <a:latin typeface="Frutiger LT Com 55 Roman" pitchFamily="34" charset="0"/>
            </a:rPr>
            <a:t>National Teams Program all categories</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cap="none" normalizeH="0" baseline="0" dirty="0" smtClean="0">
              <a:ln>
                <a:noFill/>
              </a:ln>
              <a:solidFill>
                <a:schemeClr val="tx1"/>
              </a:solidFill>
              <a:effectLst/>
              <a:latin typeface="Frutiger LT Com 55 Roman" pitchFamily="34" charset="0"/>
            </a:rPr>
            <a:t> </a:t>
          </a: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400" b="1" i="0" u="none" strike="noStrike" cap="none" normalizeH="0" baseline="0" dirty="0" smtClean="0">
            <a:ln>
              <a:noFill/>
            </a:ln>
            <a:solidFill>
              <a:schemeClr val="tx1"/>
            </a:solidFill>
            <a:effectLst/>
            <a:latin typeface="Frutiger LT Com 55 Roman" pitchFamily="34" charset="0"/>
          </a:endParaRPr>
        </a:p>
      </dgm:t>
    </dgm:pt>
    <dgm:pt modelId="{E079C96E-103C-4DE2-8B19-CB8BB5917C02}" type="parTrans" cxnId="{0C833E91-7EC0-4850-965A-D25B0E88203E}">
      <dgm:prSet/>
      <dgm:spPr/>
      <dgm:t>
        <a:bodyPr/>
        <a:lstStyle/>
        <a:p>
          <a:endParaRPr lang="en-US"/>
        </a:p>
      </dgm:t>
    </dgm:pt>
    <dgm:pt modelId="{F7E1E754-9569-4A8C-929B-DBE28556F829}" type="sibTrans" cxnId="{0C833E91-7EC0-4850-965A-D25B0E88203E}">
      <dgm:prSet/>
      <dgm:spPr/>
      <dgm:t>
        <a:bodyPr/>
        <a:lstStyle/>
        <a:p>
          <a:endParaRPr lang="en-US"/>
        </a:p>
      </dgm:t>
    </dgm:pt>
    <dgm:pt modelId="{64DBDC94-9B1D-49BE-9E27-C61ECC9D0D5E}" type="pres">
      <dgm:prSet presAssocID="{F43A76F6-C34A-4FDE-8162-05FB0CB1AAFB}" presName="hierChild1" presStyleCnt="0">
        <dgm:presLayoutVars>
          <dgm:orgChart val="1"/>
          <dgm:chPref val="1"/>
          <dgm:dir/>
          <dgm:animOne val="branch"/>
          <dgm:animLvl val="lvl"/>
          <dgm:resizeHandles/>
        </dgm:presLayoutVars>
      </dgm:prSet>
      <dgm:spPr/>
    </dgm:pt>
    <dgm:pt modelId="{57CCC897-17EC-4DAB-9A16-0F3D1E9166B2}" type="pres">
      <dgm:prSet presAssocID="{9624EAC1-35EB-4958-9A28-F5F66B9BD73E}" presName="hierRoot1" presStyleCnt="0">
        <dgm:presLayoutVars>
          <dgm:hierBranch/>
        </dgm:presLayoutVars>
      </dgm:prSet>
      <dgm:spPr/>
    </dgm:pt>
    <dgm:pt modelId="{942975BC-7065-4376-92EA-DAA47C481C47}" type="pres">
      <dgm:prSet presAssocID="{9624EAC1-35EB-4958-9A28-F5F66B9BD73E}" presName="rootComposite1" presStyleCnt="0"/>
      <dgm:spPr/>
    </dgm:pt>
    <dgm:pt modelId="{BEF4AEF7-38A5-48DB-8F29-64975D9FD599}" type="pres">
      <dgm:prSet presAssocID="{9624EAC1-35EB-4958-9A28-F5F66B9BD73E}" presName="rootText1" presStyleLbl="node0" presStyleIdx="0" presStyleCnt="1" custScaleY="198490">
        <dgm:presLayoutVars>
          <dgm:chPref val="3"/>
        </dgm:presLayoutVars>
      </dgm:prSet>
      <dgm:spPr/>
      <dgm:t>
        <a:bodyPr/>
        <a:lstStyle/>
        <a:p>
          <a:endParaRPr lang="en-US"/>
        </a:p>
      </dgm:t>
    </dgm:pt>
    <dgm:pt modelId="{8E3E5622-EA2B-4CC1-A8B1-9E7E9BB2319D}" type="pres">
      <dgm:prSet presAssocID="{9624EAC1-35EB-4958-9A28-F5F66B9BD73E}" presName="rootConnector1" presStyleLbl="node1" presStyleIdx="0" presStyleCnt="0"/>
      <dgm:spPr/>
      <dgm:t>
        <a:bodyPr/>
        <a:lstStyle/>
        <a:p>
          <a:endParaRPr lang="en-US"/>
        </a:p>
      </dgm:t>
    </dgm:pt>
    <dgm:pt modelId="{29CC33AA-3F78-41FA-8E24-E513357197D7}" type="pres">
      <dgm:prSet presAssocID="{9624EAC1-35EB-4958-9A28-F5F66B9BD73E}" presName="hierChild2" presStyleCnt="0"/>
      <dgm:spPr/>
    </dgm:pt>
    <dgm:pt modelId="{A886F82F-371C-4DE5-BD96-5D4D7C7ED344}" type="pres">
      <dgm:prSet presAssocID="{1E90ED31-ED95-4A4A-8BFC-144017C7C349}" presName="Name35" presStyleLbl="parChTrans1D2" presStyleIdx="0" presStyleCnt="5"/>
      <dgm:spPr/>
      <dgm:t>
        <a:bodyPr/>
        <a:lstStyle/>
        <a:p>
          <a:endParaRPr lang="en-US"/>
        </a:p>
      </dgm:t>
    </dgm:pt>
    <dgm:pt modelId="{85FFCDBE-B0D6-420E-A035-516A3A590FFA}" type="pres">
      <dgm:prSet presAssocID="{2F81BB03-2778-47A1-960D-08F20881EB12}" presName="hierRoot2" presStyleCnt="0">
        <dgm:presLayoutVars>
          <dgm:hierBranch/>
        </dgm:presLayoutVars>
      </dgm:prSet>
      <dgm:spPr/>
    </dgm:pt>
    <dgm:pt modelId="{3C270789-AEA4-4628-8199-817FA0776114}" type="pres">
      <dgm:prSet presAssocID="{2F81BB03-2778-47A1-960D-08F20881EB12}" presName="rootComposite" presStyleCnt="0"/>
      <dgm:spPr/>
    </dgm:pt>
    <dgm:pt modelId="{1C379D9E-0E34-421C-B999-90F5B59080E7}" type="pres">
      <dgm:prSet presAssocID="{2F81BB03-2778-47A1-960D-08F20881EB12}" presName="rootText" presStyleLbl="node2" presStyleIdx="0" presStyleCnt="5" custScaleY="239952">
        <dgm:presLayoutVars>
          <dgm:chPref val="3"/>
        </dgm:presLayoutVars>
      </dgm:prSet>
      <dgm:spPr/>
      <dgm:t>
        <a:bodyPr/>
        <a:lstStyle/>
        <a:p>
          <a:endParaRPr lang="en-US"/>
        </a:p>
      </dgm:t>
    </dgm:pt>
    <dgm:pt modelId="{23CD6315-F06B-4E1E-8FC6-70FAAB08D5FE}" type="pres">
      <dgm:prSet presAssocID="{2F81BB03-2778-47A1-960D-08F20881EB12}" presName="rootConnector" presStyleLbl="node2" presStyleIdx="0" presStyleCnt="5"/>
      <dgm:spPr/>
      <dgm:t>
        <a:bodyPr/>
        <a:lstStyle/>
        <a:p>
          <a:endParaRPr lang="en-US"/>
        </a:p>
      </dgm:t>
    </dgm:pt>
    <dgm:pt modelId="{4E8E20B6-C661-41E6-AE09-E061D28A1197}" type="pres">
      <dgm:prSet presAssocID="{2F81BB03-2778-47A1-960D-08F20881EB12}" presName="hierChild4" presStyleCnt="0"/>
      <dgm:spPr/>
    </dgm:pt>
    <dgm:pt modelId="{E5BAA0E8-3BD4-4F23-82A3-F0869BDBCB61}" type="pres">
      <dgm:prSet presAssocID="{2F81BB03-2778-47A1-960D-08F20881EB12}" presName="hierChild5" presStyleCnt="0"/>
      <dgm:spPr/>
    </dgm:pt>
    <dgm:pt modelId="{BDEB18E6-840E-411F-BD16-22CC0DD09F59}" type="pres">
      <dgm:prSet presAssocID="{CA30ED9D-9924-4A88-957A-DBF847A909A3}" presName="Name35" presStyleLbl="parChTrans1D2" presStyleIdx="1" presStyleCnt="5"/>
      <dgm:spPr/>
      <dgm:t>
        <a:bodyPr/>
        <a:lstStyle/>
        <a:p>
          <a:endParaRPr lang="en-US"/>
        </a:p>
      </dgm:t>
    </dgm:pt>
    <dgm:pt modelId="{8421F5D0-D8BD-40DD-9237-6DE9DE964D6B}" type="pres">
      <dgm:prSet presAssocID="{3FC42499-87B7-4618-B354-A0BB434FA510}" presName="hierRoot2" presStyleCnt="0">
        <dgm:presLayoutVars>
          <dgm:hierBranch/>
        </dgm:presLayoutVars>
      </dgm:prSet>
      <dgm:spPr/>
    </dgm:pt>
    <dgm:pt modelId="{F0CFBA3A-F8CA-4004-BB13-C25235B3FC24}" type="pres">
      <dgm:prSet presAssocID="{3FC42499-87B7-4618-B354-A0BB434FA510}" presName="rootComposite" presStyleCnt="0"/>
      <dgm:spPr/>
    </dgm:pt>
    <dgm:pt modelId="{40FD4741-8900-4D5E-B792-DF68C7F8507F}" type="pres">
      <dgm:prSet presAssocID="{3FC42499-87B7-4618-B354-A0BB434FA510}" presName="rootText" presStyleLbl="node2" presStyleIdx="1" presStyleCnt="5" custScaleY="238173">
        <dgm:presLayoutVars>
          <dgm:chPref val="3"/>
        </dgm:presLayoutVars>
      </dgm:prSet>
      <dgm:spPr/>
      <dgm:t>
        <a:bodyPr/>
        <a:lstStyle/>
        <a:p>
          <a:endParaRPr lang="en-US"/>
        </a:p>
      </dgm:t>
    </dgm:pt>
    <dgm:pt modelId="{F94FD7E3-EEBF-4114-AA13-5EB51057F937}" type="pres">
      <dgm:prSet presAssocID="{3FC42499-87B7-4618-B354-A0BB434FA510}" presName="rootConnector" presStyleLbl="node2" presStyleIdx="1" presStyleCnt="5"/>
      <dgm:spPr/>
      <dgm:t>
        <a:bodyPr/>
        <a:lstStyle/>
        <a:p>
          <a:endParaRPr lang="en-US"/>
        </a:p>
      </dgm:t>
    </dgm:pt>
    <dgm:pt modelId="{28A92BDB-5548-4CDA-A526-F1FEE54C3BEA}" type="pres">
      <dgm:prSet presAssocID="{3FC42499-87B7-4618-B354-A0BB434FA510}" presName="hierChild4" presStyleCnt="0"/>
      <dgm:spPr/>
    </dgm:pt>
    <dgm:pt modelId="{F761F690-3745-4898-9E83-0F5DDBBD7F8F}" type="pres">
      <dgm:prSet presAssocID="{3FC42499-87B7-4618-B354-A0BB434FA510}" presName="hierChild5" presStyleCnt="0"/>
      <dgm:spPr/>
    </dgm:pt>
    <dgm:pt modelId="{45988F17-6068-4ED7-BA28-69F369E0A69A}" type="pres">
      <dgm:prSet presAssocID="{414AF82B-CD25-4661-A38B-24ADF1F03094}" presName="Name35" presStyleLbl="parChTrans1D2" presStyleIdx="2" presStyleCnt="5"/>
      <dgm:spPr/>
      <dgm:t>
        <a:bodyPr/>
        <a:lstStyle/>
        <a:p>
          <a:endParaRPr lang="en-US"/>
        </a:p>
      </dgm:t>
    </dgm:pt>
    <dgm:pt modelId="{AA28EDA9-4042-487B-B162-FE95494837BE}" type="pres">
      <dgm:prSet presAssocID="{B2F41B92-1C4C-4378-BA21-001DCCE2BA1C}" presName="hierRoot2" presStyleCnt="0">
        <dgm:presLayoutVars>
          <dgm:hierBranch/>
        </dgm:presLayoutVars>
      </dgm:prSet>
      <dgm:spPr/>
    </dgm:pt>
    <dgm:pt modelId="{38C4C879-0F66-467D-BB5F-A969CD94B5F8}" type="pres">
      <dgm:prSet presAssocID="{B2F41B92-1C4C-4378-BA21-001DCCE2BA1C}" presName="rootComposite" presStyleCnt="0"/>
      <dgm:spPr/>
    </dgm:pt>
    <dgm:pt modelId="{B4D00F2F-7A37-46D9-9C0A-1C6C300B14E4}" type="pres">
      <dgm:prSet presAssocID="{B2F41B92-1C4C-4378-BA21-001DCCE2BA1C}" presName="rootText" presStyleLbl="node2" presStyleIdx="2" presStyleCnt="5" custScaleY="237549">
        <dgm:presLayoutVars>
          <dgm:chPref val="3"/>
        </dgm:presLayoutVars>
      </dgm:prSet>
      <dgm:spPr/>
      <dgm:t>
        <a:bodyPr/>
        <a:lstStyle/>
        <a:p>
          <a:endParaRPr lang="en-US"/>
        </a:p>
      </dgm:t>
    </dgm:pt>
    <dgm:pt modelId="{4BD87A94-97E5-4E06-A8C9-1497434C5532}" type="pres">
      <dgm:prSet presAssocID="{B2F41B92-1C4C-4378-BA21-001DCCE2BA1C}" presName="rootConnector" presStyleLbl="node2" presStyleIdx="2" presStyleCnt="5"/>
      <dgm:spPr/>
      <dgm:t>
        <a:bodyPr/>
        <a:lstStyle/>
        <a:p>
          <a:endParaRPr lang="en-US"/>
        </a:p>
      </dgm:t>
    </dgm:pt>
    <dgm:pt modelId="{0EC4CFDE-BAAA-4A91-91BF-899D3BCA3405}" type="pres">
      <dgm:prSet presAssocID="{B2F41B92-1C4C-4378-BA21-001DCCE2BA1C}" presName="hierChild4" presStyleCnt="0"/>
      <dgm:spPr/>
    </dgm:pt>
    <dgm:pt modelId="{BE95D881-4490-4D51-A06B-415FB9F92AC6}" type="pres">
      <dgm:prSet presAssocID="{B2F41B92-1C4C-4378-BA21-001DCCE2BA1C}" presName="hierChild5" presStyleCnt="0"/>
      <dgm:spPr/>
    </dgm:pt>
    <dgm:pt modelId="{1721C6A6-9DF7-46D4-B07A-57E0F2C949E1}" type="pres">
      <dgm:prSet presAssocID="{44A95254-FFD3-4901-97A1-0CE2E213E885}" presName="Name35" presStyleLbl="parChTrans1D2" presStyleIdx="3" presStyleCnt="5"/>
      <dgm:spPr/>
      <dgm:t>
        <a:bodyPr/>
        <a:lstStyle/>
        <a:p>
          <a:endParaRPr lang="en-US"/>
        </a:p>
      </dgm:t>
    </dgm:pt>
    <dgm:pt modelId="{A43CBC04-6B0C-4C75-BA76-2B0636AB57EB}" type="pres">
      <dgm:prSet presAssocID="{B381B879-88EC-4A08-B7A4-DDDC6BCA4C5E}" presName="hierRoot2" presStyleCnt="0">
        <dgm:presLayoutVars>
          <dgm:hierBranch/>
        </dgm:presLayoutVars>
      </dgm:prSet>
      <dgm:spPr/>
    </dgm:pt>
    <dgm:pt modelId="{92DA6FFB-3434-411C-AF5A-6901B6245A08}" type="pres">
      <dgm:prSet presAssocID="{B381B879-88EC-4A08-B7A4-DDDC6BCA4C5E}" presName="rootComposite" presStyleCnt="0"/>
      <dgm:spPr/>
    </dgm:pt>
    <dgm:pt modelId="{F7A770C7-0EA6-47CD-B419-1D47957E590E}" type="pres">
      <dgm:prSet presAssocID="{B381B879-88EC-4A08-B7A4-DDDC6BCA4C5E}" presName="rootText" presStyleLbl="node2" presStyleIdx="3" presStyleCnt="5" custScaleY="237550">
        <dgm:presLayoutVars>
          <dgm:chPref val="3"/>
        </dgm:presLayoutVars>
      </dgm:prSet>
      <dgm:spPr/>
      <dgm:t>
        <a:bodyPr/>
        <a:lstStyle/>
        <a:p>
          <a:endParaRPr lang="en-US"/>
        </a:p>
      </dgm:t>
    </dgm:pt>
    <dgm:pt modelId="{FD8F9904-F114-45B0-B63B-4F98AE149588}" type="pres">
      <dgm:prSet presAssocID="{B381B879-88EC-4A08-B7A4-DDDC6BCA4C5E}" presName="rootConnector" presStyleLbl="node2" presStyleIdx="3" presStyleCnt="5"/>
      <dgm:spPr/>
      <dgm:t>
        <a:bodyPr/>
        <a:lstStyle/>
        <a:p>
          <a:endParaRPr lang="en-US"/>
        </a:p>
      </dgm:t>
    </dgm:pt>
    <dgm:pt modelId="{E92E4C08-31B4-44D9-936F-CD3F7E3C94C9}" type="pres">
      <dgm:prSet presAssocID="{B381B879-88EC-4A08-B7A4-DDDC6BCA4C5E}" presName="hierChild4" presStyleCnt="0"/>
      <dgm:spPr/>
    </dgm:pt>
    <dgm:pt modelId="{5CC6FD78-D1E8-44E7-9D3E-F0DBAE82C525}" type="pres">
      <dgm:prSet presAssocID="{B381B879-88EC-4A08-B7A4-DDDC6BCA4C5E}" presName="hierChild5" presStyleCnt="0"/>
      <dgm:spPr/>
    </dgm:pt>
    <dgm:pt modelId="{2F8F012B-3A40-4318-886D-338F2D2C4150}" type="pres">
      <dgm:prSet presAssocID="{E079C96E-103C-4DE2-8B19-CB8BB5917C02}" presName="Name35" presStyleLbl="parChTrans1D2" presStyleIdx="4" presStyleCnt="5"/>
      <dgm:spPr/>
      <dgm:t>
        <a:bodyPr/>
        <a:lstStyle/>
        <a:p>
          <a:endParaRPr lang="en-US"/>
        </a:p>
      </dgm:t>
    </dgm:pt>
    <dgm:pt modelId="{B0A7175A-2636-482C-9A7D-6A8A6E5C3083}" type="pres">
      <dgm:prSet presAssocID="{35C35CC1-877B-4CE1-9B3F-DDE359B7C791}" presName="hierRoot2" presStyleCnt="0">
        <dgm:presLayoutVars>
          <dgm:hierBranch/>
        </dgm:presLayoutVars>
      </dgm:prSet>
      <dgm:spPr/>
    </dgm:pt>
    <dgm:pt modelId="{35F6D1FE-9833-4E22-8911-A52D1F768329}" type="pres">
      <dgm:prSet presAssocID="{35C35CC1-877B-4CE1-9B3F-DDE359B7C791}" presName="rootComposite" presStyleCnt="0"/>
      <dgm:spPr/>
    </dgm:pt>
    <dgm:pt modelId="{E8937300-9713-4A07-B8F8-AFE9D98F6F7C}" type="pres">
      <dgm:prSet presAssocID="{35C35CC1-877B-4CE1-9B3F-DDE359B7C791}" presName="rootText" presStyleLbl="node2" presStyleIdx="4" presStyleCnt="5" custScaleY="230343">
        <dgm:presLayoutVars>
          <dgm:chPref val="3"/>
        </dgm:presLayoutVars>
      </dgm:prSet>
      <dgm:spPr/>
      <dgm:t>
        <a:bodyPr/>
        <a:lstStyle/>
        <a:p>
          <a:endParaRPr lang="en-US"/>
        </a:p>
      </dgm:t>
    </dgm:pt>
    <dgm:pt modelId="{C2F89C62-FDEF-46CD-9762-9FB00D201A1C}" type="pres">
      <dgm:prSet presAssocID="{35C35CC1-877B-4CE1-9B3F-DDE359B7C791}" presName="rootConnector" presStyleLbl="node2" presStyleIdx="4" presStyleCnt="5"/>
      <dgm:spPr/>
      <dgm:t>
        <a:bodyPr/>
        <a:lstStyle/>
        <a:p>
          <a:endParaRPr lang="en-US"/>
        </a:p>
      </dgm:t>
    </dgm:pt>
    <dgm:pt modelId="{9C0EF29D-3428-4EC5-BF23-260D261E21C9}" type="pres">
      <dgm:prSet presAssocID="{35C35CC1-877B-4CE1-9B3F-DDE359B7C791}" presName="hierChild4" presStyleCnt="0"/>
      <dgm:spPr/>
    </dgm:pt>
    <dgm:pt modelId="{2A5BE7F2-6678-4CDF-AFB6-EE2B299F63DE}" type="pres">
      <dgm:prSet presAssocID="{35C35CC1-877B-4CE1-9B3F-DDE359B7C791}" presName="hierChild5" presStyleCnt="0"/>
      <dgm:spPr/>
    </dgm:pt>
    <dgm:pt modelId="{21B1267A-D759-4600-B125-9491A3A558AA}" type="pres">
      <dgm:prSet presAssocID="{9624EAC1-35EB-4958-9A28-F5F66B9BD73E}" presName="hierChild3" presStyleCnt="0"/>
      <dgm:spPr/>
    </dgm:pt>
  </dgm:ptLst>
  <dgm:cxnLst>
    <dgm:cxn modelId="{AF639768-3366-4758-A33C-A20D5EF654B5}" type="presOf" srcId="{2F81BB03-2778-47A1-960D-08F20881EB12}" destId="{23CD6315-F06B-4E1E-8FC6-70FAAB08D5FE}" srcOrd="1" destOrd="0" presId="urn:microsoft.com/office/officeart/2005/8/layout/orgChart1"/>
    <dgm:cxn modelId="{33D7CE0D-431D-4337-A5DB-5D6D232B75D5}" srcId="{9624EAC1-35EB-4958-9A28-F5F66B9BD73E}" destId="{B2F41B92-1C4C-4378-BA21-001DCCE2BA1C}" srcOrd="2" destOrd="0" parTransId="{414AF82B-CD25-4661-A38B-24ADF1F03094}" sibTransId="{EB34AB5E-3362-499B-94D3-42004C2AB253}"/>
    <dgm:cxn modelId="{29207CBD-9006-45A6-9B99-5D88ECFA3DEE}" type="presOf" srcId="{B2F41B92-1C4C-4378-BA21-001DCCE2BA1C}" destId="{B4D00F2F-7A37-46D9-9C0A-1C6C300B14E4}" srcOrd="0" destOrd="0" presId="urn:microsoft.com/office/officeart/2005/8/layout/orgChart1"/>
    <dgm:cxn modelId="{858F71F6-D4BA-4E4E-9D84-182A724908A7}" type="presOf" srcId="{35C35CC1-877B-4CE1-9B3F-DDE359B7C791}" destId="{C2F89C62-FDEF-46CD-9762-9FB00D201A1C}" srcOrd="1" destOrd="0" presId="urn:microsoft.com/office/officeart/2005/8/layout/orgChart1"/>
    <dgm:cxn modelId="{96105424-34A1-4ECE-A907-607428016FD7}" type="presOf" srcId="{44A95254-FFD3-4901-97A1-0CE2E213E885}" destId="{1721C6A6-9DF7-46D4-B07A-57E0F2C949E1}" srcOrd="0" destOrd="0" presId="urn:microsoft.com/office/officeart/2005/8/layout/orgChart1"/>
    <dgm:cxn modelId="{9CF48C5E-786A-4ED3-A701-C2FD0557320D}" type="presOf" srcId="{B381B879-88EC-4A08-B7A4-DDDC6BCA4C5E}" destId="{F7A770C7-0EA6-47CD-B419-1D47957E590E}" srcOrd="0" destOrd="0" presId="urn:microsoft.com/office/officeart/2005/8/layout/orgChart1"/>
    <dgm:cxn modelId="{0C833E91-7EC0-4850-965A-D25B0E88203E}" srcId="{9624EAC1-35EB-4958-9A28-F5F66B9BD73E}" destId="{35C35CC1-877B-4CE1-9B3F-DDE359B7C791}" srcOrd="4" destOrd="0" parTransId="{E079C96E-103C-4DE2-8B19-CB8BB5917C02}" sibTransId="{F7E1E754-9569-4A8C-929B-DBE28556F829}"/>
    <dgm:cxn modelId="{14EF7B55-1242-41F4-829E-5D9D835C673B}" type="presOf" srcId="{35C35CC1-877B-4CE1-9B3F-DDE359B7C791}" destId="{E8937300-9713-4A07-B8F8-AFE9D98F6F7C}" srcOrd="0" destOrd="0" presId="urn:microsoft.com/office/officeart/2005/8/layout/orgChart1"/>
    <dgm:cxn modelId="{CAD7289C-05A8-4EE9-906A-9CDB1596BAA4}" type="presOf" srcId="{B2F41B92-1C4C-4378-BA21-001DCCE2BA1C}" destId="{4BD87A94-97E5-4E06-A8C9-1497434C5532}" srcOrd="1" destOrd="0" presId="urn:microsoft.com/office/officeart/2005/8/layout/orgChart1"/>
    <dgm:cxn modelId="{161C58F3-6F72-41FC-B2BE-4AA440FCB0BA}" type="presOf" srcId="{9624EAC1-35EB-4958-9A28-F5F66B9BD73E}" destId="{8E3E5622-EA2B-4CC1-A8B1-9E7E9BB2319D}" srcOrd="1" destOrd="0" presId="urn:microsoft.com/office/officeart/2005/8/layout/orgChart1"/>
    <dgm:cxn modelId="{243A94A2-E917-4D2D-A9D0-599E628E8243}" type="presOf" srcId="{B381B879-88EC-4A08-B7A4-DDDC6BCA4C5E}" destId="{FD8F9904-F114-45B0-B63B-4F98AE149588}" srcOrd="1" destOrd="0" presId="urn:microsoft.com/office/officeart/2005/8/layout/orgChart1"/>
    <dgm:cxn modelId="{6DEE6CF3-925F-4989-AEDA-DDC182DB4D91}" type="presOf" srcId="{E079C96E-103C-4DE2-8B19-CB8BB5917C02}" destId="{2F8F012B-3A40-4318-886D-338F2D2C4150}" srcOrd="0" destOrd="0" presId="urn:microsoft.com/office/officeart/2005/8/layout/orgChart1"/>
    <dgm:cxn modelId="{333CE50B-F122-4B8C-9A70-874B28EFFA96}" srcId="{9624EAC1-35EB-4958-9A28-F5F66B9BD73E}" destId="{3FC42499-87B7-4618-B354-A0BB434FA510}" srcOrd="1" destOrd="0" parTransId="{CA30ED9D-9924-4A88-957A-DBF847A909A3}" sibTransId="{BB2138CA-AF3A-4F83-BA9D-10534E8D8656}"/>
    <dgm:cxn modelId="{1685CB85-0990-4CF6-9067-3B70AC12B012}" srcId="{F43A76F6-C34A-4FDE-8162-05FB0CB1AAFB}" destId="{9624EAC1-35EB-4958-9A28-F5F66B9BD73E}" srcOrd="0" destOrd="0" parTransId="{83D4BB6A-A7A0-477E-ABAC-307CC0D0BC9D}" sibTransId="{D0083D7A-4980-4F96-A753-8AFABCFC3EE8}"/>
    <dgm:cxn modelId="{7C772F66-AB0F-4EC1-B0B0-30C3A4977CEE}" type="presOf" srcId="{414AF82B-CD25-4661-A38B-24ADF1F03094}" destId="{45988F17-6068-4ED7-BA28-69F369E0A69A}" srcOrd="0" destOrd="0" presId="urn:microsoft.com/office/officeart/2005/8/layout/orgChart1"/>
    <dgm:cxn modelId="{27B99B36-602A-41AD-92A6-E54B1FD3DED9}" type="presOf" srcId="{CA30ED9D-9924-4A88-957A-DBF847A909A3}" destId="{BDEB18E6-840E-411F-BD16-22CC0DD09F59}" srcOrd="0" destOrd="0" presId="urn:microsoft.com/office/officeart/2005/8/layout/orgChart1"/>
    <dgm:cxn modelId="{76D9B566-5C98-44A2-BED4-A6582049FCFD}" type="presOf" srcId="{1E90ED31-ED95-4A4A-8BFC-144017C7C349}" destId="{A886F82F-371C-4DE5-BD96-5D4D7C7ED344}" srcOrd="0" destOrd="0" presId="urn:microsoft.com/office/officeart/2005/8/layout/orgChart1"/>
    <dgm:cxn modelId="{04CCE867-0E52-4EEB-A172-969EA4B47440}" srcId="{9624EAC1-35EB-4958-9A28-F5F66B9BD73E}" destId="{B381B879-88EC-4A08-B7A4-DDDC6BCA4C5E}" srcOrd="3" destOrd="0" parTransId="{44A95254-FFD3-4901-97A1-0CE2E213E885}" sibTransId="{7C282581-636A-4F83-AA62-17A9CABCBFC3}"/>
    <dgm:cxn modelId="{5454D5C5-D7A7-4309-AE21-734F93F57B09}" type="presOf" srcId="{F43A76F6-C34A-4FDE-8162-05FB0CB1AAFB}" destId="{64DBDC94-9B1D-49BE-9E27-C61ECC9D0D5E}" srcOrd="0" destOrd="0" presId="urn:microsoft.com/office/officeart/2005/8/layout/orgChart1"/>
    <dgm:cxn modelId="{BC1BF270-722C-429E-8151-D2AA71A4CD2B}" srcId="{9624EAC1-35EB-4958-9A28-F5F66B9BD73E}" destId="{2F81BB03-2778-47A1-960D-08F20881EB12}" srcOrd="0" destOrd="0" parTransId="{1E90ED31-ED95-4A4A-8BFC-144017C7C349}" sibTransId="{CF30EFAA-3CE7-4718-9CCC-3734480BB6C7}"/>
    <dgm:cxn modelId="{C02366B4-1599-41B6-B475-D1FF9407131F}" type="presOf" srcId="{3FC42499-87B7-4618-B354-A0BB434FA510}" destId="{40FD4741-8900-4D5E-B792-DF68C7F8507F}" srcOrd="0" destOrd="0" presId="urn:microsoft.com/office/officeart/2005/8/layout/orgChart1"/>
    <dgm:cxn modelId="{0188D2EA-5B90-4FCA-A872-A0B1F39C4009}" type="presOf" srcId="{9624EAC1-35EB-4958-9A28-F5F66B9BD73E}" destId="{BEF4AEF7-38A5-48DB-8F29-64975D9FD599}" srcOrd="0" destOrd="0" presId="urn:microsoft.com/office/officeart/2005/8/layout/orgChart1"/>
    <dgm:cxn modelId="{42084B99-C928-4836-9969-5BB704112009}" type="presOf" srcId="{2F81BB03-2778-47A1-960D-08F20881EB12}" destId="{1C379D9E-0E34-421C-B999-90F5B59080E7}" srcOrd="0" destOrd="0" presId="urn:microsoft.com/office/officeart/2005/8/layout/orgChart1"/>
    <dgm:cxn modelId="{A7C3EAAC-1FC4-4954-B7A1-07CD3DEFAD6A}" type="presOf" srcId="{3FC42499-87B7-4618-B354-A0BB434FA510}" destId="{F94FD7E3-EEBF-4114-AA13-5EB51057F937}" srcOrd="1" destOrd="0" presId="urn:microsoft.com/office/officeart/2005/8/layout/orgChart1"/>
    <dgm:cxn modelId="{C4A5C16C-7001-48D0-88F3-5808275CB485}" type="presParOf" srcId="{64DBDC94-9B1D-49BE-9E27-C61ECC9D0D5E}" destId="{57CCC897-17EC-4DAB-9A16-0F3D1E9166B2}" srcOrd="0" destOrd="0" presId="urn:microsoft.com/office/officeart/2005/8/layout/orgChart1"/>
    <dgm:cxn modelId="{0AA1BDC6-6FD6-4BE6-AE58-4B1A2B32BB32}" type="presParOf" srcId="{57CCC897-17EC-4DAB-9A16-0F3D1E9166B2}" destId="{942975BC-7065-4376-92EA-DAA47C481C47}" srcOrd="0" destOrd="0" presId="urn:microsoft.com/office/officeart/2005/8/layout/orgChart1"/>
    <dgm:cxn modelId="{83724998-1AC1-4643-8D13-F0799317EF7A}" type="presParOf" srcId="{942975BC-7065-4376-92EA-DAA47C481C47}" destId="{BEF4AEF7-38A5-48DB-8F29-64975D9FD599}" srcOrd="0" destOrd="0" presId="urn:microsoft.com/office/officeart/2005/8/layout/orgChart1"/>
    <dgm:cxn modelId="{C8ADC440-987D-4A44-9898-576F68811EE7}" type="presParOf" srcId="{942975BC-7065-4376-92EA-DAA47C481C47}" destId="{8E3E5622-EA2B-4CC1-A8B1-9E7E9BB2319D}" srcOrd="1" destOrd="0" presId="urn:microsoft.com/office/officeart/2005/8/layout/orgChart1"/>
    <dgm:cxn modelId="{4AA478FE-C525-4273-BC90-39BC31697533}" type="presParOf" srcId="{57CCC897-17EC-4DAB-9A16-0F3D1E9166B2}" destId="{29CC33AA-3F78-41FA-8E24-E513357197D7}" srcOrd="1" destOrd="0" presId="urn:microsoft.com/office/officeart/2005/8/layout/orgChart1"/>
    <dgm:cxn modelId="{BB60AEFA-1F1A-4F8E-A651-5DCDAFEA8106}" type="presParOf" srcId="{29CC33AA-3F78-41FA-8E24-E513357197D7}" destId="{A886F82F-371C-4DE5-BD96-5D4D7C7ED344}" srcOrd="0" destOrd="0" presId="urn:microsoft.com/office/officeart/2005/8/layout/orgChart1"/>
    <dgm:cxn modelId="{0A1CF5A1-8663-4F79-A798-276C8970EDD0}" type="presParOf" srcId="{29CC33AA-3F78-41FA-8E24-E513357197D7}" destId="{85FFCDBE-B0D6-420E-A035-516A3A590FFA}" srcOrd="1" destOrd="0" presId="urn:microsoft.com/office/officeart/2005/8/layout/orgChart1"/>
    <dgm:cxn modelId="{65BBA49F-9A7E-40D4-8FA8-64C1A398DDD8}" type="presParOf" srcId="{85FFCDBE-B0D6-420E-A035-516A3A590FFA}" destId="{3C270789-AEA4-4628-8199-817FA0776114}" srcOrd="0" destOrd="0" presId="urn:microsoft.com/office/officeart/2005/8/layout/orgChart1"/>
    <dgm:cxn modelId="{254EEA5A-AFCF-4945-87DB-4CAFD5CF13F9}" type="presParOf" srcId="{3C270789-AEA4-4628-8199-817FA0776114}" destId="{1C379D9E-0E34-421C-B999-90F5B59080E7}" srcOrd="0" destOrd="0" presId="urn:microsoft.com/office/officeart/2005/8/layout/orgChart1"/>
    <dgm:cxn modelId="{FCA05C34-BAE3-4A9D-AE13-579F0DD78DCA}" type="presParOf" srcId="{3C270789-AEA4-4628-8199-817FA0776114}" destId="{23CD6315-F06B-4E1E-8FC6-70FAAB08D5FE}" srcOrd="1" destOrd="0" presId="urn:microsoft.com/office/officeart/2005/8/layout/orgChart1"/>
    <dgm:cxn modelId="{87C894DA-F55B-47DA-A84F-8FA85C8E3C74}" type="presParOf" srcId="{85FFCDBE-B0D6-420E-A035-516A3A590FFA}" destId="{4E8E20B6-C661-41E6-AE09-E061D28A1197}" srcOrd="1" destOrd="0" presId="urn:microsoft.com/office/officeart/2005/8/layout/orgChart1"/>
    <dgm:cxn modelId="{4AD8520D-69EF-44F2-8726-17F9631C3C70}" type="presParOf" srcId="{85FFCDBE-B0D6-420E-A035-516A3A590FFA}" destId="{E5BAA0E8-3BD4-4F23-82A3-F0869BDBCB61}" srcOrd="2" destOrd="0" presId="urn:microsoft.com/office/officeart/2005/8/layout/orgChart1"/>
    <dgm:cxn modelId="{136B4939-7D3C-4007-A35B-D49901814EE9}" type="presParOf" srcId="{29CC33AA-3F78-41FA-8E24-E513357197D7}" destId="{BDEB18E6-840E-411F-BD16-22CC0DD09F59}" srcOrd="2" destOrd="0" presId="urn:microsoft.com/office/officeart/2005/8/layout/orgChart1"/>
    <dgm:cxn modelId="{686EAF05-33F1-4EAD-9ED9-A75912A7B88F}" type="presParOf" srcId="{29CC33AA-3F78-41FA-8E24-E513357197D7}" destId="{8421F5D0-D8BD-40DD-9237-6DE9DE964D6B}" srcOrd="3" destOrd="0" presId="urn:microsoft.com/office/officeart/2005/8/layout/orgChart1"/>
    <dgm:cxn modelId="{B8C1F4A2-502B-4AFD-B8B9-6F6219C39C89}" type="presParOf" srcId="{8421F5D0-D8BD-40DD-9237-6DE9DE964D6B}" destId="{F0CFBA3A-F8CA-4004-BB13-C25235B3FC24}" srcOrd="0" destOrd="0" presId="urn:microsoft.com/office/officeart/2005/8/layout/orgChart1"/>
    <dgm:cxn modelId="{2A042BBD-7295-40A3-AA10-05E1ACF12AB1}" type="presParOf" srcId="{F0CFBA3A-F8CA-4004-BB13-C25235B3FC24}" destId="{40FD4741-8900-4D5E-B792-DF68C7F8507F}" srcOrd="0" destOrd="0" presId="urn:microsoft.com/office/officeart/2005/8/layout/orgChart1"/>
    <dgm:cxn modelId="{48B396AB-7AE8-493C-84E4-9F423B59D943}" type="presParOf" srcId="{F0CFBA3A-F8CA-4004-BB13-C25235B3FC24}" destId="{F94FD7E3-EEBF-4114-AA13-5EB51057F937}" srcOrd="1" destOrd="0" presId="urn:microsoft.com/office/officeart/2005/8/layout/orgChart1"/>
    <dgm:cxn modelId="{F70B6A59-D80C-406C-B024-F8337A8E67A4}" type="presParOf" srcId="{8421F5D0-D8BD-40DD-9237-6DE9DE964D6B}" destId="{28A92BDB-5548-4CDA-A526-F1FEE54C3BEA}" srcOrd="1" destOrd="0" presId="urn:microsoft.com/office/officeart/2005/8/layout/orgChart1"/>
    <dgm:cxn modelId="{C34C75EE-AE58-4E23-97D0-E07A40472054}" type="presParOf" srcId="{8421F5D0-D8BD-40DD-9237-6DE9DE964D6B}" destId="{F761F690-3745-4898-9E83-0F5DDBBD7F8F}" srcOrd="2" destOrd="0" presId="urn:microsoft.com/office/officeart/2005/8/layout/orgChart1"/>
    <dgm:cxn modelId="{0491F378-4625-4061-96E3-57127EF7114B}" type="presParOf" srcId="{29CC33AA-3F78-41FA-8E24-E513357197D7}" destId="{45988F17-6068-4ED7-BA28-69F369E0A69A}" srcOrd="4" destOrd="0" presId="urn:microsoft.com/office/officeart/2005/8/layout/orgChart1"/>
    <dgm:cxn modelId="{419605EC-57E3-417C-935B-44E20C458F16}" type="presParOf" srcId="{29CC33AA-3F78-41FA-8E24-E513357197D7}" destId="{AA28EDA9-4042-487B-B162-FE95494837BE}" srcOrd="5" destOrd="0" presId="urn:microsoft.com/office/officeart/2005/8/layout/orgChart1"/>
    <dgm:cxn modelId="{6A4D791A-7C5A-48DF-BC24-38B22415895B}" type="presParOf" srcId="{AA28EDA9-4042-487B-B162-FE95494837BE}" destId="{38C4C879-0F66-467D-BB5F-A969CD94B5F8}" srcOrd="0" destOrd="0" presId="urn:microsoft.com/office/officeart/2005/8/layout/orgChart1"/>
    <dgm:cxn modelId="{A666B194-336A-43B4-9841-7AC113E998F5}" type="presParOf" srcId="{38C4C879-0F66-467D-BB5F-A969CD94B5F8}" destId="{B4D00F2F-7A37-46D9-9C0A-1C6C300B14E4}" srcOrd="0" destOrd="0" presId="urn:microsoft.com/office/officeart/2005/8/layout/orgChart1"/>
    <dgm:cxn modelId="{68A35D1E-8E5F-4B6B-BA1D-BD32427F6CC4}" type="presParOf" srcId="{38C4C879-0F66-467D-BB5F-A969CD94B5F8}" destId="{4BD87A94-97E5-4E06-A8C9-1497434C5532}" srcOrd="1" destOrd="0" presId="urn:microsoft.com/office/officeart/2005/8/layout/orgChart1"/>
    <dgm:cxn modelId="{A976B7A2-6ACB-4A97-9E2F-A854D87B68C0}" type="presParOf" srcId="{AA28EDA9-4042-487B-B162-FE95494837BE}" destId="{0EC4CFDE-BAAA-4A91-91BF-899D3BCA3405}" srcOrd="1" destOrd="0" presId="urn:microsoft.com/office/officeart/2005/8/layout/orgChart1"/>
    <dgm:cxn modelId="{5D13BFF9-969C-4FD7-A41F-09F2E813AA1E}" type="presParOf" srcId="{AA28EDA9-4042-487B-B162-FE95494837BE}" destId="{BE95D881-4490-4D51-A06B-415FB9F92AC6}" srcOrd="2" destOrd="0" presId="urn:microsoft.com/office/officeart/2005/8/layout/orgChart1"/>
    <dgm:cxn modelId="{25A9FB82-0FF2-4BE1-8B42-F4D965E612F2}" type="presParOf" srcId="{29CC33AA-3F78-41FA-8E24-E513357197D7}" destId="{1721C6A6-9DF7-46D4-B07A-57E0F2C949E1}" srcOrd="6" destOrd="0" presId="urn:microsoft.com/office/officeart/2005/8/layout/orgChart1"/>
    <dgm:cxn modelId="{7A533934-BBED-4997-A623-BDA6AB9F1D2A}" type="presParOf" srcId="{29CC33AA-3F78-41FA-8E24-E513357197D7}" destId="{A43CBC04-6B0C-4C75-BA76-2B0636AB57EB}" srcOrd="7" destOrd="0" presId="urn:microsoft.com/office/officeart/2005/8/layout/orgChart1"/>
    <dgm:cxn modelId="{AEB2B9D2-14A5-4684-9249-4C05E9CB4DE8}" type="presParOf" srcId="{A43CBC04-6B0C-4C75-BA76-2B0636AB57EB}" destId="{92DA6FFB-3434-411C-AF5A-6901B6245A08}" srcOrd="0" destOrd="0" presId="urn:microsoft.com/office/officeart/2005/8/layout/orgChart1"/>
    <dgm:cxn modelId="{A44D0585-2DAF-4FB0-A3B2-05AF836C312C}" type="presParOf" srcId="{92DA6FFB-3434-411C-AF5A-6901B6245A08}" destId="{F7A770C7-0EA6-47CD-B419-1D47957E590E}" srcOrd="0" destOrd="0" presId="urn:microsoft.com/office/officeart/2005/8/layout/orgChart1"/>
    <dgm:cxn modelId="{AC831BB7-8CA5-4094-B4B7-1999638A9C65}" type="presParOf" srcId="{92DA6FFB-3434-411C-AF5A-6901B6245A08}" destId="{FD8F9904-F114-45B0-B63B-4F98AE149588}" srcOrd="1" destOrd="0" presId="urn:microsoft.com/office/officeart/2005/8/layout/orgChart1"/>
    <dgm:cxn modelId="{7E4CC100-4419-4972-B91B-034880E4A9FE}" type="presParOf" srcId="{A43CBC04-6B0C-4C75-BA76-2B0636AB57EB}" destId="{E92E4C08-31B4-44D9-936F-CD3F7E3C94C9}" srcOrd="1" destOrd="0" presId="urn:microsoft.com/office/officeart/2005/8/layout/orgChart1"/>
    <dgm:cxn modelId="{D50CBF66-D932-4AC8-8DEC-DF07929870D1}" type="presParOf" srcId="{A43CBC04-6B0C-4C75-BA76-2B0636AB57EB}" destId="{5CC6FD78-D1E8-44E7-9D3E-F0DBAE82C525}" srcOrd="2" destOrd="0" presId="urn:microsoft.com/office/officeart/2005/8/layout/orgChart1"/>
    <dgm:cxn modelId="{9CF1668C-3960-4031-822C-7DAF855DE14E}" type="presParOf" srcId="{29CC33AA-3F78-41FA-8E24-E513357197D7}" destId="{2F8F012B-3A40-4318-886D-338F2D2C4150}" srcOrd="8" destOrd="0" presId="urn:microsoft.com/office/officeart/2005/8/layout/orgChart1"/>
    <dgm:cxn modelId="{698E237B-6D03-43F6-8E8E-D82B6D748513}" type="presParOf" srcId="{29CC33AA-3F78-41FA-8E24-E513357197D7}" destId="{B0A7175A-2636-482C-9A7D-6A8A6E5C3083}" srcOrd="9" destOrd="0" presId="urn:microsoft.com/office/officeart/2005/8/layout/orgChart1"/>
    <dgm:cxn modelId="{C30C8C3C-65AC-46B0-A88A-977B893F6D1E}" type="presParOf" srcId="{B0A7175A-2636-482C-9A7D-6A8A6E5C3083}" destId="{35F6D1FE-9833-4E22-8911-A52D1F768329}" srcOrd="0" destOrd="0" presId="urn:microsoft.com/office/officeart/2005/8/layout/orgChart1"/>
    <dgm:cxn modelId="{69A689E6-4618-4E8C-8D58-FEFD05A8F757}" type="presParOf" srcId="{35F6D1FE-9833-4E22-8911-A52D1F768329}" destId="{E8937300-9713-4A07-B8F8-AFE9D98F6F7C}" srcOrd="0" destOrd="0" presId="urn:microsoft.com/office/officeart/2005/8/layout/orgChart1"/>
    <dgm:cxn modelId="{7C01DFFA-B711-4B36-9910-AC11086A0C62}" type="presParOf" srcId="{35F6D1FE-9833-4E22-8911-A52D1F768329}" destId="{C2F89C62-FDEF-46CD-9762-9FB00D201A1C}" srcOrd="1" destOrd="0" presId="urn:microsoft.com/office/officeart/2005/8/layout/orgChart1"/>
    <dgm:cxn modelId="{D00261F2-43DF-456D-A187-9A0545C9EB8C}" type="presParOf" srcId="{B0A7175A-2636-482C-9A7D-6A8A6E5C3083}" destId="{9C0EF29D-3428-4EC5-BF23-260D261E21C9}" srcOrd="1" destOrd="0" presId="urn:microsoft.com/office/officeart/2005/8/layout/orgChart1"/>
    <dgm:cxn modelId="{74F5E33A-33A5-48A2-93F9-2ECCC4514FE8}" type="presParOf" srcId="{B0A7175A-2636-482C-9A7D-6A8A6E5C3083}" destId="{2A5BE7F2-6678-4CDF-AFB6-EE2B299F63DE}" srcOrd="2" destOrd="0" presId="urn:microsoft.com/office/officeart/2005/8/layout/orgChart1"/>
    <dgm:cxn modelId="{E281BED8-C0A0-4D65-ADAD-FA5364480266}" type="presParOf" srcId="{57CCC897-17EC-4DAB-9A16-0F3D1E9166B2}" destId="{21B1267A-D759-4600-B125-9491A3A558AA}" srcOrd="2" destOrd="0" presId="urn:microsoft.com/office/officeart/2005/8/layout/orgChar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rawing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2F8F012B-3A40-4318-886D-338F2D2C4150}">
      <dsp:nvSpPr>
        <dsp:cNvPr id="0" name=""/>
        <dsp:cNvSpPr/>
      </dsp:nvSpPr>
      <dsp:spPr>
        <a:xfrm>
          <a:off x="3866736" y="1496882"/>
          <a:ext cx="3204076" cy="278039"/>
        </a:xfrm>
        <a:custGeom>
          <a:avLst/>
          <a:gdLst/>
          <a:ahLst/>
          <a:cxnLst/>
          <a:rect l="0" t="0" r="0" b="0"/>
          <a:pathLst>
            <a:path>
              <a:moveTo>
                <a:pt x="0" y="0"/>
              </a:moveTo>
              <a:lnTo>
                <a:pt x="0" y="139019"/>
              </a:lnTo>
              <a:lnTo>
                <a:pt x="3204076" y="139019"/>
              </a:lnTo>
              <a:lnTo>
                <a:pt x="3204076" y="27803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1721C6A6-9DF7-46D4-B07A-57E0F2C949E1}">
      <dsp:nvSpPr>
        <dsp:cNvPr id="0" name=""/>
        <dsp:cNvSpPr/>
      </dsp:nvSpPr>
      <dsp:spPr>
        <a:xfrm>
          <a:off x="3866736" y="1496882"/>
          <a:ext cx="1602038" cy="278039"/>
        </a:xfrm>
        <a:custGeom>
          <a:avLst/>
          <a:gdLst/>
          <a:ahLst/>
          <a:cxnLst/>
          <a:rect l="0" t="0" r="0" b="0"/>
          <a:pathLst>
            <a:path>
              <a:moveTo>
                <a:pt x="0" y="0"/>
              </a:moveTo>
              <a:lnTo>
                <a:pt x="0" y="139019"/>
              </a:lnTo>
              <a:lnTo>
                <a:pt x="1602038" y="139019"/>
              </a:lnTo>
              <a:lnTo>
                <a:pt x="1602038" y="27803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45988F17-6068-4ED7-BA28-69F369E0A69A}">
      <dsp:nvSpPr>
        <dsp:cNvPr id="0" name=""/>
        <dsp:cNvSpPr/>
      </dsp:nvSpPr>
      <dsp:spPr>
        <a:xfrm>
          <a:off x="3821016" y="1496882"/>
          <a:ext cx="91440" cy="278039"/>
        </a:xfrm>
        <a:custGeom>
          <a:avLst/>
          <a:gdLst/>
          <a:ahLst/>
          <a:cxnLst/>
          <a:rect l="0" t="0" r="0" b="0"/>
          <a:pathLst>
            <a:path>
              <a:moveTo>
                <a:pt x="45720" y="0"/>
              </a:moveTo>
              <a:lnTo>
                <a:pt x="45720" y="27803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BDEB18E6-840E-411F-BD16-22CC0DD09F59}">
      <dsp:nvSpPr>
        <dsp:cNvPr id="0" name=""/>
        <dsp:cNvSpPr/>
      </dsp:nvSpPr>
      <dsp:spPr>
        <a:xfrm>
          <a:off x="2264697" y="1496882"/>
          <a:ext cx="1602038" cy="278039"/>
        </a:xfrm>
        <a:custGeom>
          <a:avLst/>
          <a:gdLst/>
          <a:ahLst/>
          <a:cxnLst/>
          <a:rect l="0" t="0" r="0" b="0"/>
          <a:pathLst>
            <a:path>
              <a:moveTo>
                <a:pt x="1602038" y="0"/>
              </a:moveTo>
              <a:lnTo>
                <a:pt x="1602038" y="139019"/>
              </a:lnTo>
              <a:lnTo>
                <a:pt x="0" y="139019"/>
              </a:lnTo>
              <a:lnTo>
                <a:pt x="0" y="27803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A886F82F-371C-4DE5-BD96-5D4D7C7ED344}">
      <dsp:nvSpPr>
        <dsp:cNvPr id="0" name=""/>
        <dsp:cNvSpPr/>
      </dsp:nvSpPr>
      <dsp:spPr>
        <a:xfrm>
          <a:off x="662659" y="1496882"/>
          <a:ext cx="3204076" cy="278039"/>
        </a:xfrm>
        <a:custGeom>
          <a:avLst/>
          <a:gdLst/>
          <a:ahLst/>
          <a:cxnLst/>
          <a:rect l="0" t="0" r="0" b="0"/>
          <a:pathLst>
            <a:path>
              <a:moveTo>
                <a:pt x="3204076" y="0"/>
              </a:moveTo>
              <a:lnTo>
                <a:pt x="3204076" y="139019"/>
              </a:lnTo>
              <a:lnTo>
                <a:pt x="0" y="139019"/>
              </a:lnTo>
              <a:lnTo>
                <a:pt x="0" y="27803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BEF4AEF7-38A5-48DB-8F29-64975D9FD599}">
      <dsp:nvSpPr>
        <dsp:cNvPr id="0" name=""/>
        <dsp:cNvSpPr/>
      </dsp:nvSpPr>
      <dsp:spPr>
        <a:xfrm>
          <a:off x="3204736" y="182879"/>
          <a:ext cx="1323998" cy="1314002"/>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 tIns="7620" rIns="7620" bIns="7620" numCol="1" spcCol="1270" anchor="ctr" anchorCtr="0">
          <a:noAutofit/>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sz="1200" b="1" i="0" u="none" strike="noStrike" kern="1200" cap="none" normalizeH="0" baseline="0" dirty="0" smtClean="0">
              <a:ln>
                <a:noFill/>
              </a:ln>
              <a:solidFill>
                <a:schemeClr val="tx1"/>
              </a:solidFill>
              <a:effectLst/>
              <a:latin typeface="Frutiger LT Com 55 Roman" pitchFamily="34" charset="0"/>
            </a:rPr>
            <a:t>TECHNICAL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200" b="1" i="0" u="none" strike="noStrike" kern="1200" cap="none" normalizeH="0" baseline="0" dirty="0" smtClean="0">
              <a:ln>
                <a:noFill/>
              </a:ln>
              <a:solidFill>
                <a:schemeClr val="tx1"/>
              </a:solidFill>
              <a:effectLst/>
              <a:latin typeface="Frutiger LT Com 55 Roman" pitchFamily="34" charset="0"/>
            </a:rPr>
            <a:t>DIRECTOR</a:t>
          </a:r>
        </a:p>
      </dsp:txBody>
      <dsp:txXfrm>
        <a:off x="3204736" y="182879"/>
        <a:ext cx="1323998" cy="1314002"/>
      </dsp:txXfrm>
    </dsp:sp>
    <dsp:sp modelId="{1C379D9E-0E34-421C-B999-90F5B59080E7}">
      <dsp:nvSpPr>
        <dsp:cNvPr id="0" name=""/>
        <dsp:cNvSpPr/>
      </dsp:nvSpPr>
      <dsp:spPr>
        <a:xfrm>
          <a:off x="660" y="1774921"/>
          <a:ext cx="1323998" cy="1588480"/>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985" tIns="6985" rIns="6985" bIns="6985" numCol="1" spcCol="1270" anchor="ctr" anchorCtr="0">
          <a:noAutofit/>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Grassroots</a:t>
          </a:r>
          <a:br>
            <a:rPr kumimoji="0" lang="en-GB" sz="1100" b="1" i="0" u="none" strike="noStrike" kern="1200" cap="none" normalizeH="0" baseline="0" dirty="0" smtClean="0">
              <a:ln>
                <a:noFill/>
              </a:ln>
              <a:solidFill>
                <a:schemeClr val="tx1"/>
              </a:solidFill>
              <a:effectLst/>
              <a:latin typeface="Frutiger LT Com 55 Roman" pitchFamily="34" charset="0"/>
            </a:rPr>
          </a:br>
          <a:r>
            <a:rPr kumimoji="0" lang="en-GB" sz="1100" b="1" i="0" u="none" strike="noStrike" kern="1200" cap="none" normalizeH="0" baseline="0" dirty="0" smtClean="0">
              <a:ln>
                <a:noFill/>
              </a:ln>
              <a:solidFill>
                <a:schemeClr val="tx1"/>
              </a:solidFill>
              <a:effectLst/>
              <a:latin typeface="Frutiger LT Com 55 Roman" pitchFamily="34" charset="0"/>
            </a:rPr>
            <a:t>6-12 years</a:t>
          </a:r>
          <a:br>
            <a:rPr kumimoji="0" lang="en-GB" sz="1100" b="1" i="0" u="none" strike="noStrike" kern="1200" cap="none" normalizeH="0" baseline="0" dirty="0" smtClean="0">
              <a:ln>
                <a:noFill/>
              </a:ln>
              <a:solidFill>
                <a:schemeClr val="tx1"/>
              </a:solidFill>
              <a:effectLst/>
              <a:latin typeface="Frutiger LT Com 55 Roman" pitchFamily="34" charset="0"/>
            </a:rPr>
          </a:br>
          <a:r>
            <a:rPr kumimoji="0" lang="en-GB" sz="1100" b="1" i="0" u="none" strike="noStrike" kern="1200" cap="none" normalizeH="0" baseline="0" dirty="0" smtClean="0">
              <a:ln>
                <a:noFill/>
              </a:ln>
              <a:solidFill>
                <a:schemeClr val="tx1"/>
              </a:solidFill>
              <a:effectLst/>
              <a:latin typeface="Frutiger LT Com 55 Roman" pitchFamily="34" charset="0"/>
            </a:rPr>
            <a:t>football festivals</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school football</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Beach Soccer/</a:t>
          </a:r>
          <a:r>
            <a:rPr kumimoji="0" lang="en-GB" sz="1100" b="1" i="0" u="none" strike="noStrike" kern="1200" cap="none" normalizeH="0" baseline="0" dirty="0" err="1" smtClean="0">
              <a:ln>
                <a:noFill/>
              </a:ln>
              <a:solidFill>
                <a:schemeClr val="tx1"/>
              </a:solidFill>
              <a:effectLst/>
              <a:latin typeface="Frutiger LT Com 55 Roman" pitchFamily="34" charset="0"/>
            </a:rPr>
            <a:t>futsal</a:t>
          </a:r>
          <a:endParaRPr kumimoji="0" lang="en-GB" sz="1100" b="1" i="0" u="none" strike="noStrike" kern="1200" cap="none" normalizeH="0" baseline="0" dirty="0" smtClean="0">
            <a:ln>
              <a:noFill/>
            </a:ln>
            <a:solidFill>
              <a:schemeClr val="tx1"/>
            </a:solidFill>
            <a:effectLst/>
            <a:latin typeface="Frutiger LT Com 55 Roman" pitchFamily="34" charset="0"/>
          </a:endParaRPr>
        </a:p>
      </dsp:txBody>
      <dsp:txXfrm>
        <a:off x="660" y="1774921"/>
        <a:ext cx="1323998" cy="1588480"/>
      </dsp:txXfrm>
    </dsp:sp>
    <dsp:sp modelId="{40FD4741-8900-4D5E-B792-DF68C7F8507F}">
      <dsp:nvSpPr>
        <dsp:cNvPr id="0" name=""/>
        <dsp:cNvSpPr/>
      </dsp:nvSpPr>
      <dsp:spPr>
        <a:xfrm>
          <a:off x="1602698" y="1774921"/>
          <a:ext cx="1323998" cy="1576703"/>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175" tIns="3175" rIns="3175" bIns="3175" numCol="1" spcCol="1270" anchor="ctr" anchorCtr="0">
          <a:noAutofit/>
        </a:bodyPr>
        <a:lstStyle/>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500" b="1" i="0" u="none" strike="noStrike" kern="1200"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100" b="1" i="0" u="none" strike="noStrike" kern="1200"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Youth Football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Technical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development</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12-20 years</a:t>
          </a: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500" b="0" i="0" u="none" strike="noStrike" kern="1200"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500" b="0" i="0" u="none" strike="noStrike" kern="1200" cap="none" normalizeH="0" baseline="0" dirty="0" smtClean="0">
            <a:ln>
              <a:noFill/>
            </a:ln>
            <a:solidFill>
              <a:schemeClr val="tx1"/>
            </a:solidFill>
            <a:effectLst/>
            <a:latin typeface="Frutiger LT Com 55 Roman" pitchFamily="34" charset="0"/>
          </a:endParaRPr>
        </a:p>
      </dsp:txBody>
      <dsp:txXfrm>
        <a:off x="1602698" y="1774921"/>
        <a:ext cx="1323998" cy="1576703"/>
      </dsp:txXfrm>
    </dsp:sp>
    <dsp:sp modelId="{B4D00F2F-7A37-46D9-9C0A-1C6C300B14E4}">
      <dsp:nvSpPr>
        <dsp:cNvPr id="0" name=""/>
        <dsp:cNvSpPr/>
      </dsp:nvSpPr>
      <dsp:spPr>
        <a:xfrm>
          <a:off x="3204736" y="1774921"/>
          <a:ext cx="1323998" cy="1572572"/>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3175" tIns="3175" rIns="3175" bIns="3175" numCol="1" spcCol="1270" anchor="ctr" anchorCtr="0">
          <a:noAutofit/>
        </a:bodyPr>
        <a:lstStyle/>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500" b="1" i="0" u="none" strike="noStrike" kern="1200"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Women’s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Football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Grassroots and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Technical development</a:t>
          </a: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100" b="1" i="0" u="none" strike="noStrike" kern="1200"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200" b="1" i="0" u="none" strike="noStrike" kern="1200"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200" b="1" i="0" u="none" strike="noStrike" kern="1200" cap="none" normalizeH="0" baseline="0" dirty="0" smtClean="0">
            <a:ln>
              <a:noFill/>
            </a:ln>
            <a:solidFill>
              <a:schemeClr val="tx1"/>
            </a:solidFill>
            <a:effectLst/>
            <a:latin typeface="Frutiger LT Com 55 Roman" pitchFamily="34" charset="0"/>
          </a:endParaRPr>
        </a:p>
      </dsp:txBody>
      <dsp:txXfrm>
        <a:off x="3204736" y="1774921"/>
        <a:ext cx="1323998" cy="1572572"/>
      </dsp:txXfrm>
    </dsp:sp>
    <dsp:sp modelId="{F7A770C7-0EA6-47CD-B419-1D47957E590E}">
      <dsp:nvSpPr>
        <dsp:cNvPr id="0" name=""/>
        <dsp:cNvSpPr/>
      </dsp:nvSpPr>
      <dsp:spPr>
        <a:xfrm>
          <a:off x="4806774" y="1774921"/>
          <a:ext cx="1323998" cy="1572579"/>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985" tIns="6985" rIns="6985" bIns="6985" numCol="1" spcCol="1270" anchor="ctr" anchorCtr="0">
          <a:noAutofit/>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Education programs</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Coaches//</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Administrative/</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medicine </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Education and</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Arial" charset="0"/>
            </a:rPr>
            <a:t>Research</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Arial" charset="0"/>
            </a:rPr>
            <a:t>Documentation</a:t>
          </a:r>
          <a:endParaRPr kumimoji="0" lang="en-GB" sz="1100" b="1" i="0" u="none" strike="noStrike" kern="1200"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800" b="0" i="0" u="none" strike="noStrike" kern="1200"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800" b="0" i="0" u="none" strike="noStrike" kern="1200" cap="none" normalizeH="0" baseline="0" dirty="0" smtClean="0">
            <a:ln>
              <a:noFill/>
            </a:ln>
            <a:solidFill>
              <a:schemeClr val="tx1"/>
            </a:solidFill>
            <a:effectLst/>
            <a:latin typeface="Frutiger LT Com 55 Roman" pitchFamily="34" charset="0"/>
          </a:endParaRPr>
        </a:p>
      </dsp:txBody>
      <dsp:txXfrm>
        <a:off x="4806774" y="1774921"/>
        <a:ext cx="1323998" cy="1572579"/>
      </dsp:txXfrm>
    </dsp:sp>
    <dsp:sp modelId="{E8937300-9713-4A07-B8F8-AFE9D98F6F7C}">
      <dsp:nvSpPr>
        <dsp:cNvPr id="0" name=""/>
        <dsp:cNvSpPr/>
      </dsp:nvSpPr>
      <dsp:spPr>
        <a:xfrm>
          <a:off x="6408812" y="1774921"/>
          <a:ext cx="1323998" cy="1524868"/>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985" tIns="6985" rIns="6985" bIns="6985" numCol="1" spcCol="1270" anchor="ctr" anchorCtr="0">
          <a:noAutofit/>
        </a:bodyPr>
        <a:lstStyle/>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100" b="1" i="0" u="none" strike="noStrike" kern="1200" cap="none" normalizeH="0" baseline="0" dirty="0" smtClean="0">
            <a:ln>
              <a:noFill/>
            </a:ln>
            <a:solidFill>
              <a:schemeClr val="tx1"/>
            </a:solidFill>
            <a:effectLst/>
            <a:latin typeface="Frutiger LT Com 55 Roman" pitchFamily="34" charset="0"/>
          </a:endParaRP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Development Program</a:t>
          </a:r>
          <a:br>
            <a:rPr kumimoji="0" lang="en-GB" sz="1100" b="1" i="0" u="none" strike="noStrike" kern="1200" cap="none" normalizeH="0" baseline="0" dirty="0" smtClean="0">
              <a:ln>
                <a:noFill/>
              </a:ln>
              <a:solidFill>
                <a:schemeClr val="tx1"/>
              </a:solidFill>
              <a:effectLst/>
              <a:latin typeface="Frutiger LT Com 55 Roman" pitchFamily="34" charset="0"/>
            </a:rPr>
          </a:br>
          <a:r>
            <a:rPr kumimoji="0" lang="en-GB" sz="1100" b="1" i="0" u="none" strike="noStrike" kern="1200" cap="none" normalizeH="0" baseline="0" dirty="0" smtClean="0">
              <a:ln>
                <a:noFill/>
              </a:ln>
              <a:solidFill>
                <a:schemeClr val="tx1"/>
              </a:solidFill>
              <a:effectLst/>
              <a:latin typeface="Frutiger LT Com 55 Roman" pitchFamily="34" charset="0"/>
            </a:rPr>
            <a:t>Elite  Programs and</a:t>
          </a:r>
          <a:br>
            <a:rPr kumimoji="0" lang="en-GB" sz="1100" b="1" i="0" u="none" strike="noStrike" kern="1200" cap="none" normalizeH="0" baseline="0" dirty="0" smtClean="0">
              <a:ln>
                <a:noFill/>
              </a:ln>
              <a:solidFill>
                <a:schemeClr val="tx1"/>
              </a:solidFill>
              <a:effectLst/>
              <a:latin typeface="Frutiger LT Com 55 Roman" pitchFamily="34" charset="0"/>
            </a:rPr>
          </a:br>
          <a:r>
            <a:rPr kumimoji="0" lang="en-GB" sz="1100" b="1" i="0" u="none" strike="noStrike" kern="1200" cap="none" normalizeH="0" baseline="0" dirty="0" smtClean="0">
              <a:ln>
                <a:noFill/>
              </a:ln>
              <a:solidFill>
                <a:schemeClr val="tx1"/>
              </a:solidFill>
              <a:effectLst/>
              <a:latin typeface="Frutiger LT Com 55 Roman" pitchFamily="34" charset="0"/>
            </a:rPr>
            <a:t>National Teams Program all categories</a:t>
          </a:r>
        </a:p>
        <a:p>
          <a:pPr marL="0" marR="0" lvl="0" indent="0" algn="ctr" defTabSz="914400" rtl="0" eaLnBrk="0" fontAlgn="base" latinLnBrk="0" hangingPunct="0">
            <a:lnSpc>
              <a:spcPct val="100000"/>
            </a:lnSpc>
            <a:spcBef>
              <a:spcPct val="0"/>
            </a:spcBef>
            <a:spcAft>
              <a:spcPct val="0"/>
            </a:spcAft>
            <a:buClrTx/>
            <a:buSzTx/>
            <a:buFontTx/>
            <a:buNone/>
            <a:tabLst/>
          </a:pPr>
          <a:r>
            <a:rPr kumimoji="0" lang="en-GB" sz="1100" b="1" i="0" u="none" strike="noStrike" kern="1200" cap="none" normalizeH="0" baseline="0" dirty="0" smtClean="0">
              <a:ln>
                <a:noFill/>
              </a:ln>
              <a:solidFill>
                <a:schemeClr val="tx1"/>
              </a:solidFill>
              <a:effectLst/>
              <a:latin typeface="Frutiger LT Com 55 Roman" pitchFamily="34" charset="0"/>
            </a:rPr>
            <a:t> </a:t>
          </a:r>
        </a:p>
        <a:p>
          <a:pPr marL="0" marR="0" lvl="0" indent="0" algn="ctr" defTabSz="914400" rtl="0" eaLnBrk="0" fontAlgn="base" latinLnBrk="0" hangingPunct="0">
            <a:lnSpc>
              <a:spcPct val="100000"/>
            </a:lnSpc>
            <a:spcBef>
              <a:spcPct val="0"/>
            </a:spcBef>
            <a:spcAft>
              <a:spcPct val="0"/>
            </a:spcAft>
            <a:buClrTx/>
            <a:buSzTx/>
            <a:buFontTx/>
            <a:buNone/>
            <a:tabLst/>
          </a:pPr>
          <a:endParaRPr kumimoji="0" lang="en-GB" sz="1400" b="1" i="0" u="none" strike="noStrike" kern="1200" cap="none" normalizeH="0" baseline="0" dirty="0" smtClean="0">
            <a:ln>
              <a:noFill/>
            </a:ln>
            <a:solidFill>
              <a:schemeClr val="tx1"/>
            </a:solidFill>
            <a:effectLst/>
            <a:latin typeface="Frutiger LT Com 55 Roman" pitchFamily="34" charset="0"/>
          </a:endParaRPr>
        </a:p>
      </dsp:txBody>
      <dsp:txXfrm>
        <a:off x="6408812" y="1774921"/>
        <a:ext cx="1323998" cy="1524868"/>
      </dsp:txXfrm>
    </dsp:sp>
  </dsp:spTree>
</dsp:drawing>
</file>

<file path=ppt/diagrams/layout1.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A19325F-E90C-4CE8-B1B8-5BDEE93547C0}" type="datetimeFigureOut">
              <a:rPr lang="en-US" smtClean="0"/>
              <a:pPr/>
              <a:t>27-Jan-14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3EDC068-5E1B-45E3-8C05-D40EE70548DB}" type="slidenum">
              <a:rPr lang="en-US" smtClean="0"/>
              <a:pPr/>
              <a:t>‹nr.›</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doc id"/>
          <p:cNvSpPr>
            <a:spLocks noGrp="1" noChangeArrowheads="1"/>
          </p:cNvSpPr>
          <p:nvPr>
            <p:ph type="ftr" sz="quarter" idx="4"/>
          </p:nvPr>
        </p:nvSpPr>
        <p:spPr>
          <a:noFill/>
        </p:spPr>
        <p:txBody>
          <a:bodyPr/>
          <a:lstStyle/>
          <a:p>
            <a:r>
              <a:rPr lang="en-GB" smtClean="0">
                <a:latin typeface="Arial" pitchFamily="34" charset="0"/>
              </a:rPr>
              <a:t>020626MS8_060610_006_Client</a:t>
            </a:r>
          </a:p>
        </p:txBody>
      </p:sp>
      <p:sp>
        <p:nvSpPr>
          <p:cNvPr id="24579" name="pg num"/>
          <p:cNvSpPr>
            <a:spLocks noGrp="1" noChangeArrowheads="1"/>
          </p:cNvSpPr>
          <p:nvPr>
            <p:ph type="sldNum" sz="quarter" idx="5"/>
          </p:nvPr>
        </p:nvSpPr>
        <p:spPr>
          <a:noFill/>
        </p:spPr>
        <p:txBody>
          <a:bodyPr/>
          <a:lstStyle/>
          <a:p>
            <a:fld id="{3D536059-5E94-4AAD-92A2-D5EB49FAD42E}" type="slidenum">
              <a:rPr lang="en-GB" smtClean="0">
                <a:latin typeface="Arial" pitchFamily="34" charset="0"/>
              </a:rPr>
              <a:pPr/>
              <a:t>5</a:t>
            </a:fld>
            <a:endParaRPr lang="en-GB" smtClean="0">
              <a:latin typeface="Arial" pitchFamily="34" charset="0"/>
            </a:endParaRPr>
          </a:p>
        </p:txBody>
      </p:sp>
      <p:sp>
        <p:nvSpPr>
          <p:cNvPr id="24580" name="Rectangle 2"/>
          <p:cNvSpPr>
            <a:spLocks noGrp="1" noRot="1" noChangeAspect="1" noChangeArrowheads="1" noTextEdit="1"/>
          </p:cNvSpPr>
          <p:nvPr>
            <p:ph type="sldImg"/>
          </p:nvPr>
        </p:nvSpPr>
        <p:spPr>
          <a:xfrm>
            <a:off x="1146175" y="685800"/>
            <a:ext cx="4573588" cy="3429000"/>
          </a:xfrm>
          <a:ln/>
        </p:spPr>
      </p:sp>
      <p:sp>
        <p:nvSpPr>
          <p:cNvPr id="24581" name="Rectangle 3"/>
          <p:cNvSpPr>
            <a:spLocks noGrp="1" noChangeArrowheads="1"/>
          </p:cNvSpPr>
          <p:nvPr>
            <p:ph type="body" idx="1"/>
          </p:nvPr>
        </p:nvSpPr>
        <p:spPr>
          <a:xfrm>
            <a:off x="914935" y="4343839"/>
            <a:ext cx="7732876" cy="4114215"/>
          </a:xfrm>
          <a:noFill/>
          <a:ln/>
        </p:spPr>
        <p:txBody>
          <a:bodyPr/>
          <a:lstStyle/>
          <a:p>
            <a:endParaRPr lang="en-GB"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doc id"/>
          <p:cNvSpPr>
            <a:spLocks noGrp="1" noChangeArrowheads="1"/>
          </p:cNvSpPr>
          <p:nvPr>
            <p:ph type="ftr" sz="quarter" idx="4"/>
          </p:nvPr>
        </p:nvSpPr>
        <p:spPr>
          <a:noFill/>
        </p:spPr>
        <p:txBody>
          <a:bodyPr/>
          <a:lstStyle/>
          <a:p>
            <a:r>
              <a:rPr lang="en-GB" smtClean="0">
                <a:latin typeface="Arial" pitchFamily="34" charset="0"/>
              </a:rPr>
              <a:t>020626MS8_060610_006_Client</a:t>
            </a:r>
          </a:p>
        </p:txBody>
      </p:sp>
      <p:sp>
        <p:nvSpPr>
          <p:cNvPr id="25603" name="pg num"/>
          <p:cNvSpPr>
            <a:spLocks noGrp="1" noChangeArrowheads="1"/>
          </p:cNvSpPr>
          <p:nvPr>
            <p:ph type="sldNum" sz="quarter" idx="5"/>
          </p:nvPr>
        </p:nvSpPr>
        <p:spPr>
          <a:noFill/>
        </p:spPr>
        <p:txBody>
          <a:bodyPr/>
          <a:lstStyle/>
          <a:p>
            <a:fld id="{F23CEAA1-2289-4AE3-A474-F303282BE75A}" type="slidenum">
              <a:rPr lang="en-GB" smtClean="0">
                <a:latin typeface="Arial" pitchFamily="34" charset="0"/>
              </a:rPr>
              <a:pPr/>
              <a:t>6</a:t>
            </a:fld>
            <a:endParaRPr lang="en-GB" smtClean="0">
              <a:latin typeface="Arial" pitchFamily="34" charset="0"/>
            </a:endParaRPr>
          </a:p>
        </p:txBody>
      </p:sp>
      <p:sp>
        <p:nvSpPr>
          <p:cNvPr id="25604" name="Rectangle 2"/>
          <p:cNvSpPr>
            <a:spLocks noGrp="1" noRot="1" noChangeAspect="1" noChangeArrowheads="1" noTextEdit="1"/>
          </p:cNvSpPr>
          <p:nvPr>
            <p:ph type="sldImg"/>
          </p:nvPr>
        </p:nvSpPr>
        <p:spPr>
          <a:xfrm>
            <a:off x="1146175" y="685800"/>
            <a:ext cx="4573588" cy="3429000"/>
          </a:xfrm>
          <a:ln/>
        </p:spPr>
      </p:sp>
      <p:sp>
        <p:nvSpPr>
          <p:cNvPr id="25605" name="Rectangle 3"/>
          <p:cNvSpPr>
            <a:spLocks noGrp="1" noChangeArrowheads="1"/>
          </p:cNvSpPr>
          <p:nvPr>
            <p:ph type="body" idx="1"/>
          </p:nvPr>
        </p:nvSpPr>
        <p:spPr>
          <a:xfrm>
            <a:off x="914935" y="4343839"/>
            <a:ext cx="7732876" cy="4114215"/>
          </a:xfrm>
          <a:noFill/>
          <a:ln/>
        </p:spPr>
        <p:txBody>
          <a:bodyPr/>
          <a:lstStyle/>
          <a:p>
            <a:endParaRPr lang="en-GB"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7"/>
          <p:cNvSpPr>
            <a:spLocks noGrp="1" noChangeArrowheads="1"/>
          </p:cNvSpPr>
          <p:nvPr>
            <p:ph type="sldNum" sz="quarter" idx="5"/>
          </p:nvPr>
        </p:nvSpPr>
        <p:spPr>
          <a:xfrm>
            <a:off x="6585603" y="8888050"/>
            <a:ext cx="272397" cy="255950"/>
          </a:xfrm>
          <a:noFill/>
        </p:spPr>
        <p:txBody>
          <a:bodyPr/>
          <a:lstStyle/>
          <a:p>
            <a:fld id="{C0A1FDE3-3D84-47BE-BFAA-476EDB3BF047}" type="slidenum">
              <a:rPr lang="nl-NL" smtClean="0">
                <a:latin typeface="Arial" pitchFamily="34" charset="0"/>
              </a:rPr>
              <a:pPr/>
              <a:t>8</a:t>
            </a:fld>
            <a:endParaRPr lang="nl-NL" smtClean="0">
              <a:latin typeface="Arial" pitchFamily="34" charset="0"/>
            </a:endParaRPr>
          </a:p>
        </p:txBody>
      </p:sp>
      <p:sp>
        <p:nvSpPr>
          <p:cNvPr id="26627" name="Rectangle 2"/>
          <p:cNvSpPr>
            <a:spLocks noGrp="1" noRot="1" noChangeAspect="1" noChangeArrowheads="1" noTextEdit="1"/>
          </p:cNvSpPr>
          <p:nvPr>
            <p:ph type="sldImg"/>
          </p:nvPr>
        </p:nvSpPr>
        <p:spPr>
          <a:ln/>
        </p:spPr>
      </p:sp>
      <p:sp>
        <p:nvSpPr>
          <p:cNvPr id="26628"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DF3B5BC-BE54-44A3-B9D0-7E044F6434D4}" type="datetimeFigureOut">
              <a:rPr lang="en-US" smtClean="0"/>
              <a:pPr/>
              <a:t>27-Jan-14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4B7EFC-8577-46E6-A99F-09F9FC4D2CA8}" type="slidenum">
              <a:rPr lang="en-US" smtClean="0"/>
              <a:pPr/>
              <a:t>‹nr.›</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DF3B5BC-BE54-44A3-B9D0-7E044F6434D4}" type="datetimeFigureOut">
              <a:rPr lang="en-US" smtClean="0"/>
              <a:pPr/>
              <a:t>27-Jan-14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4B7EFC-8577-46E6-A99F-09F9FC4D2CA8}" type="slidenum">
              <a:rPr lang="en-US" smtClean="0"/>
              <a:pPr/>
              <a:t>‹nr.›</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DF3B5BC-BE54-44A3-B9D0-7E044F6434D4}" type="datetimeFigureOut">
              <a:rPr lang="en-US" smtClean="0"/>
              <a:pPr/>
              <a:t>27-Jan-14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4B7EFC-8577-46E6-A99F-09F9FC4D2CA8}" type="slidenum">
              <a:rPr lang="en-US" smtClean="0"/>
              <a:pPr/>
              <a:t>‹nr.›</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OverTx">
  <p:cSld name="Title and Content over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8229600" cy="21859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3938588"/>
            <a:ext cx="8229600" cy="218757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noChangeArrowheads="1"/>
          </p:cNvSpPr>
          <p:nvPr>
            <p:ph type="dt" sz="half" idx="10"/>
          </p:nvPr>
        </p:nvSpPr>
        <p:spPr>
          <a:xfrm>
            <a:off x="457200" y="6245225"/>
            <a:ext cx="2133600" cy="476250"/>
          </a:xfrm>
          <a:prstGeom prst="rect">
            <a:avLst/>
          </a:prstGeom>
        </p:spPr>
        <p:txBody>
          <a:bodyPr/>
          <a:lstStyle>
            <a:lvl1pPr>
              <a:defRPr/>
            </a:lvl1pPr>
          </a:lstStyle>
          <a:p>
            <a:pPr>
              <a:defRPr/>
            </a:pPr>
            <a:endParaRPr lang="nl-NL"/>
          </a:p>
        </p:txBody>
      </p:sp>
      <p:sp>
        <p:nvSpPr>
          <p:cNvPr id="6" name="Footer Placeholder 5"/>
          <p:cNvSpPr>
            <a:spLocks noGrp="1" noChangeArrowheads="1"/>
          </p:cNvSpPr>
          <p:nvPr>
            <p:ph type="ftr" sz="quarter" idx="11"/>
          </p:nvPr>
        </p:nvSpPr>
        <p:spPr>
          <a:xfrm>
            <a:off x="3124200" y="6245225"/>
            <a:ext cx="2895600" cy="476250"/>
          </a:xfrm>
          <a:prstGeom prst="rect">
            <a:avLst/>
          </a:prstGeom>
        </p:spPr>
        <p:txBody>
          <a:bodyPr/>
          <a:lstStyle>
            <a:lvl1pPr>
              <a:defRPr/>
            </a:lvl1pPr>
          </a:lstStyle>
          <a:p>
            <a:pPr>
              <a:defRPr/>
            </a:pPr>
            <a:endParaRPr lang="nl-NL"/>
          </a:p>
        </p:txBody>
      </p:sp>
      <p:sp>
        <p:nvSpPr>
          <p:cNvPr id="7" name="Rectangle 6"/>
          <p:cNvSpPr>
            <a:spLocks noGrp="1" noChangeArrowheads="1"/>
          </p:cNvSpPr>
          <p:nvPr>
            <p:ph type="sldNum" sz="quarter" idx="12"/>
          </p:nvPr>
        </p:nvSpPr>
        <p:spPr/>
        <p:txBody>
          <a:bodyPr/>
          <a:lstStyle>
            <a:lvl1pPr>
              <a:defRPr/>
            </a:lvl1pPr>
          </a:lstStyle>
          <a:p>
            <a:pPr>
              <a:defRPr/>
            </a:pPr>
            <a:fld id="{3EB117D5-5C74-48A1-A7F0-13229657DA74}" type="slidenum">
              <a:rPr lang="nl-NL"/>
              <a:pPr>
                <a:defRPr/>
              </a:pPr>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DF3B5BC-BE54-44A3-B9D0-7E044F6434D4}" type="datetimeFigureOut">
              <a:rPr lang="en-US" smtClean="0"/>
              <a:pPr/>
              <a:t>27-Jan-14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4B7EFC-8577-46E6-A99F-09F9FC4D2CA8}" type="slidenum">
              <a:rPr lang="en-US" smtClean="0"/>
              <a:pPr/>
              <a:t>‹nr.›</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DF3B5BC-BE54-44A3-B9D0-7E044F6434D4}" type="datetimeFigureOut">
              <a:rPr lang="en-US" smtClean="0"/>
              <a:pPr/>
              <a:t>27-Jan-14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4B7EFC-8577-46E6-A99F-09F9FC4D2CA8}" type="slidenum">
              <a:rPr lang="en-US" smtClean="0"/>
              <a:pPr/>
              <a:t>‹nr.›</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DF3B5BC-BE54-44A3-B9D0-7E044F6434D4}" type="datetimeFigureOut">
              <a:rPr lang="en-US" smtClean="0"/>
              <a:pPr/>
              <a:t>27-Jan-14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4B7EFC-8577-46E6-A99F-09F9FC4D2CA8}" type="slidenum">
              <a:rPr lang="en-US" smtClean="0"/>
              <a:pPr/>
              <a:t>‹nr.›</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DF3B5BC-BE54-44A3-B9D0-7E044F6434D4}" type="datetimeFigureOut">
              <a:rPr lang="en-US" smtClean="0"/>
              <a:pPr/>
              <a:t>27-Jan-14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C4B7EFC-8577-46E6-A99F-09F9FC4D2CA8}" type="slidenum">
              <a:rPr lang="en-US" smtClean="0"/>
              <a:pPr/>
              <a:t>‹nr.›</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DF3B5BC-BE54-44A3-B9D0-7E044F6434D4}" type="datetimeFigureOut">
              <a:rPr lang="en-US" smtClean="0"/>
              <a:pPr/>
              <a:t>27-Jan-14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C4B7EFC-8577-46E6-A99F-09F9FC4D2CA8}" type="slidenum">
              <a:rPr lang="en-US" smtClean="0"/>
              <a:pPr/>
              <a:t>‹nr.›</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DF3B5BC-BE54-44A3-B9D0-7E044F6434D4}" type="datetimeFigureOut">
              <a:rPr lang="en-US" smtClean="0"/>
              <a:pPr/>
              <a:t>27-Jan-14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C4B7EFC-8577-46E6-A99F-09F9FC4D2CA8}" type="slidenum">
              <a:rPr lang="en-US" smtClean="0"/>
              <a:pPr/>
              <a:t>‹nr.›</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DF3B5BC-BE54-44A3-B9D0-7E044F6434D4}" type="datetimeFigureOut">
              <a:rPr lang="en-US" smtClean="0"/>
              <a:pPr/>
              <a:t>27-Jan-14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4B7EFC-8577-46E6-A99F-09F9FC4D2CA8}" type="slidenum">
              <a:rPr lang="en-US" smtClean="0"/>
              <a:pPr/>
              <a:t>‹nr.›</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DF3B5BC-BE54-44A3-B9D0-7E044F6434D4}" type="datetimeFigureOut">
              <a:rPr lang="en-US" smtClean="0"/>
              <a:pPr/>
              <a:t>27-Jan-14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4B7EFC-8577-46E6-A99F-09F9FC4D2CA8}" type="slidenum">
              <a:rPr lang="en-US" smtClean="0"/>
              <a:pPr/>
              <a:t>‹nr.›</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DF3B5BC-BE54-44A3-B9D0-7E044F6434D4}" type="datetimeFigureOut">
              <a:rPr lang="en-US" smtClean="0"/>
              <a:pPr/>
              <a:t>27-Jan-14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C4B7EFC-8577-46E6-A99F-09F9FC4D2CA8}" type="slidenum">
              <a:rPr lang="en-US" smtClean="0"/>
              <a:pPr/>
              <a:t>‹nr.›</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Presentation</a:t>
            </a:r>
            <a:endParaRPr lang="en-US" dirty="0"/>
          </a:p>
        </p:txBody>
      </p:sp>
      <p:sp>
        <p:nvSpPr>
          <p:cNvPr id="3" name="Subtitle 2"/>
          <p:cNvSpPr>
            <a:spLocks noGrp="1"/>
          </p:cNvSpPr>
          <p:nvPr>
            <p:ph type="subTitle" idx="1"/>
          </p:nvPr>
        </p:nvSpPr>
        <p:spPr/>
        <p:txBody>
          <a:bodyPr/>
          <a:lstStyle/>
          <a:p>
            <a:r>
              <a:rPr lang="en-US" sz="2400" dirty="0" smtClean="0"/>
              <a:t>1 Organization and management FFK</a:t>
            </a:r>
          </a:p>
          <a:p>
            <a:r>
              <a:rPr lang="en-US" sz="2400" dirty="0" smtClean="0"/>
              <a:t>2 Technical development  and education</a:t>
            </a:r>
          </a:p>
          <a:p>
            <a:r>
              <a:rPr lang="en-US" sz="2400" dirty="0" smtClean="0"/>
              <a:t>3 Review 2011-2013 milestones</a:t>
            </a:r>
          </a:p>
          <a:p>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rgbClr val="92D050"/>
          </a:solidFill>
          <a:ln>
            <a:solidFill>
              <a:srgbClr val="92D050"/>
            </a:solidFill>
          </a:ln>
        </p:spPr>
        <p:txBody>
          <a:bodyPr/>
          <a:lstStyle/>
          <a:p>
            <a:r>
              <a:rPr lang="en-US" dirty="0" smtClean="0"/>
              <a:t>Development of staff</a:t>
            </a:r>
            <a:endParaRPr lang="en-US" dirty="0"/>
          </a:p>
        </p:txBody>
      </p:sp>
      <p:sp>
        <p:nvSpPr>
          <p:cNvPr id="3" name="Content Placeholder 2"/>
          <p:cNvSpPr>
            <a:spLocks noGrp="1"/>
          </p:cNvSpPr>
          <p:nvPr>
            <p:ph idx="1"/>
          </p:nvPr>
        </p:nvSpPr>
        <p:spPr>
          <a:xfrm>
            <a:off x="304800" y="1905000"/>
            <a:ext cx="8229600" cy="4525963"/>
          </a:xfrm>
          <a:solidFill>
            <a:srgbClr val="92D050"/>
          </a:solidFill>
          <a:ln>
            <a:solidFill>
              <a:srgbClr val="92D050"/>
            </a:solidFill>
          </a:ln>
        </p:spPr>
        <p:txBody>
          <a:bodyPr>
            <a:normAutofit fontScale="92500" lnSpcReduction="10000"/>
          </a:bodyPr>
          <a:lstStyle/>
          <a:p>
            <a:r>
              <a:rPr lang="en-US" dirty="0" smtClean="0"/>
              <a:t>Technical personnel, trainers and coaches</a:t>
            </a:r>
          </a:p>
          <a:p>
            <a:r>
              <a:rPr lang="en-US" dirty="0" smtClean="0"/>
              <a:t>Domestic and international courses</a:t>
            </a:r>
          </a:p>
          <a:p>
            <a:r>
              <a:rPr lang="en-US" dirty="0" smtClean="0"/>
              <a:t>Courses, Grassroots, women, </a:t>
            </a:r>
            <a:r>
              <a:rPr lang="en-US" dirty="0" err="1" smtClean="0"/>
              <a:t>futsal</a:t>
            </a:r>
            <a:r>
              <a:rPr lang="en-US" dirty="0" smtClean="0"/>
              <a:t>, goalkeeping, trainer/coach c and D  level, physical. National team coaches and beach soccer ( FIFA, CONCACAF,KNVB and local )</a:t>
            </a:r>
          </a:p>
          <a:p>
            <a:r>
              <a:rPr lang="en-US" b="1" dirty="0" smtClean="0"/>
              <a:t>Total 270  participants (2011-2013)</a:t>
            </a:r>
          </a:p>
          <a:p>
            <a:r>
              <a:rPr lang="en-US" dirty="0" smtClean="0"/>
              <a:t>Referees  development courses</a:t>
            </a:r>
          </a:p>
          <a:p>
            <a:r>
              <a:rPr lang="en-US" b="1" dirty="0" smtClean="0"/>
              <a:t>35 Referees (2011-2013)</a:t>
            </a:r>
          </a:p>
          <a:p>
            <a:pPr>
              <a:buNone/>
            </a:pPr>
            <a:endParaRPr lang="en-US" b="1"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rgbClr val="00B0F0"/>
          </a:solidFill>
        </p:spPr>
        <p:txBody>
          <a:bodyPr>
            <a:normAutofit fontScale="90000"/>
          </a:bodyPr>
          <a:lstStyle/>
          <a:p>
            <a:r>
              <a:rPr lang="en-US" dirty="0" smtClean="0"/>
              <a:t>Technical development implementing FFK player- pathway concept</a:t>
            </a:r>
            <a:endParaRPr lang="en-US" dirty="0"/>
          </a:p>
        </p:txBody>
      </p:sp>
      <p:sp>
        <p:nvSpPr>
          <p:cNvPr id="3" name="Content Placeholder 2"/>
          <p:cNvSpPr>
            <a:spLocks noGrp="1"/>
          </p:cNvSpPr>
          <p:nvPr>
            <p:ph idx="1"/>
          </p:nvPr>
        </p:nvSpPr>
        <p:spPr>
          <a:solidFill>
            <a:srgbClr val="00B0F0"/>
          </a:solidFill>
        </p:spPr>
        <p:txBody>
          <a:bodyPr>
            <a:normAutofit fontScale="92500" lnSpcReduction="20000"/>
          </a:bodyPr>
          <a:lstStyle/>
          <a:p>
            <a:r>
              <a:rPr lang="en-US" dirty="0" smtClean="0"/>
              <a:t>Grassroots development (School and leagues) </a:t>
            </a:r>
            <a:r>
              <a:rPr lang="en-US" b="1" dirty="0" smtClean="0"/>
              <a:t>765 participants(festivals , competitions and adoption plan)</a:t>
            </a:r>
          </a:p>
          <a:p>
            <a:r>
              <a:rPr lang="en-US" dirty="0" smtClean="0"/>
              <a:t>Youth development Boys (U-11 - U-20 club and leagues) </a:t>
            </a:r>
            <a:r>
              <a:rPr lang="en-US" b="1" dirty="0" smtClean="0"/>
              <a:t>1148 participants ( Competitions)</a:t>
            </a:r>
          </a:p>
          <a:p>
            <a:r>
              <a:rPr lang="en-US" dirty="0" smtClean="0"/>
              <a:t>Elite development ( Boys and Girls U-11-U-15) </a:t>
            </a:r>
            <a:r>
              <a:rPr lang="en-US" b="1" dirty="0" smtClean="0"/>
              <a:t>55  + 24 = 79 participants</a:t>
            </a:r>
          </a:p>
          <a:p>
            <a:r>
              <a:rPr lang="en-US" dirty="0" smtClean="0"/>
              <a:t>National teams (Youth U-13 - U-20) </a:t>
            </a:r>
            <a:r>
              <a:rPr lang="en-US" b="1" dirty="0" smtClean="0"/>
              <a:t>96 participants</a:t>
            </a:r>
          </a:p>
          <a:p>
            <a:r>
              <a:rPr lang="en-US" dirty="0" smtClean="0"/>
              <a:t>National teams senior (U-23 and senior Man and women) </a:t>
            </a:r>
            <a:r>
              <a:rPr lang="en-US" b="1" dirty="0" smtClean="0"/>
              <a:t>48 participants</a:t>
            </a:r>
            <a:endParaRPr lang="en-US" b="1" dirty="0"/>
          </a:p>
          <a:p>
            <a:endParaRPr lang="en-US" dirty="0" smtClean="0"/>
          </a:p>
          <a:p>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Football population/participants/FFK</a:t>
            </a:r>
            <a:br>
              <a:rPr lang="en-US" dirty="0" smtClean="0"/>
            </a:br>
            <a:r>
              <a:rPr lang="en-US" dirty="0" smtClean="0"/>
              <a:t>milestones</a:t>
            </a:r>
            <a:endParaRPr lang="en-US" dirty="0"/>
          </a:p>
        </p:txBody>
      </p:sp>
      <p:sp>
        <p:nvSpPr>
          <p:cNvPr id="3" name="Content Placeholder 2"/>
          <p:cNvSpPr>
            <a:spLocks noGrp="1"/>
          </p:cNvSpPr>
          <p:nvPr>
            <p:ph idx="1"/>
          </p:nvPr>
        </p:nvSpPr>
        <p:spPr/>
        <p:txBody>
          <a:bodyPr>
            <a:normAutofit lnSpcReduction="10000"/>
          </a:bodyPr>
          <a:lstStyle/>
          <a:p>
            <a:r>
              <a:rPr lang="en-US" b="1" dirty="0" smtClean="0"/>
              <a:t>Grassroots league 165</a:t>
            </a:r>
            <a:r>
              <a:rPr lang="en-US" dirty="0" smtClean="0"/>
              <a:t>  </a:t>
            </a:r>
            <a:r>
              <a:rPr lang="en-US" b="1" dirty="0" smtClean="0"/>
              <a:t>boys LITO</a:t>
            </a:r>
          </a:p>
          <a:p>
            <a:r>
              <a:rPr lang="en-US" b="1" dirty="0" smtClean="0"/>
              <a:t>Grassroots festivals boys 365 -380 </a:t>
            </a:r>
            <a:r>
              <a:rPr lang="en-US" dirty="0" smtClean="0"/>
              <a:t>yearly</a:t>
            </a:r>
          </a:p>
          <a:p>
            <a:r>
              <a:rPr lang="en-US" b="1" dirty="0" smtClean="0"/>
              <a:t>Grassroots Girls festivals 200-220</a:t>
            </a:r>
            <a:r>
              <a:rPr lang="en-US" dirty="0" smtClean="0"/>
              <a:t> yearly</a:t>
            </a:r>
          </a:p>
          <a:p>
            <a:r>
              <a:rPr lang="en-US" b="1" dirty="0" smtClean="0"/>
              <a:t>Youth competitions  cat 82</a:t>
            </a:r>
            <a:r>
              <a:rPr lang="en-US" dirty="0" smtClean="0"/>
              <a:t>/ </a:t>
            </a:r>
            <a:r>
              <a:rPr lang="en-US" b="1" dirty="0" smtClean="0"/>
              <a:t>1148 </a:t>
            </a:r>
            <a:endParaRPr lang="en-US" dirty="0" smtClean="0"/>
          </a:p>
          <a:p>
            <a:r>
              <a:rPr lang="en-US" b="1" dirty="0" smtClean="0"/>
              <a:t>Women competitions 110</a:t>
            </a:r>
          </a:p>
          <a:p>
            <a:r>
              <a:rPr lang="en-US" b="1" dirty="0" smtClean="0"/>
              <a:t>Senior Amateur 475</a:t>
            </a:r>
          </a:p>
          <a:p>
            <a:r>
              <a:rPr lang="en-US" b="1" dirty="0" smtClean="0"/>
              <a:t>Senior semi professional 250</a:t>
            </a:r>
          </a:p>
          <a:p>
            <a:r>
              <a:rPr lang="en-US" sz="4000" b="1" dirty="0" smtClean="0"/>
              <a:t>Total  2748</a:t>
            </a:r>
          </a:p>
          <a:p>
            <a:endParaRPr lang="en-US" b="1"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rgbClr val="FF0000"/>
          </a:solidFill>
          <a:ln>
            <a:solidFill>
              <a:srgbClr val="FF0000"/>
            </a:solidFill>
          </a:ln>
        </p:spPr>
        <p:txBody>
          <a:bodyPr/>
          <a:lstStyle/>
          <a:p>
            <a:r>
              <a:rPr lang="en-US" dirty="0" smtClean="0"/>
              <a:t>Projection  for 2014</a:t>
            </a:r>
            <a:endParaRPr lang="en-US" dirty="0"/>
          </a:p>
        </p:txBody>
      </p:sp>
      <p:sp>
        <p:nvSpPr>
          <p:cNvPr id="3" name="Content Placeholder 2"/>
          <p:cNvSpPr>
            <a:spLocks noGrp="1"/>
          </p:cNvSpPr>
          <p:nvPr>
            <p:ph idx="1"/>
          </p:nvPr>
        </p:nvSpPr>
        <p:spPr>
          <a:solidFill>
            <a:srgbClr val="FF0000"/>
          </a:solidFill>
        </p:spPr>
        <p:txBody>
          <a:bodyPr>
            <a:normAutofit fontScale="85000" lnSpcReduction="10000"/>
          </a:bodyPr>
          <a:lstStyle/>
          <a:p>
            <a:r>
              <a:rPr lang="en-US" dirty="0" smtClean="0"/>
              <a:t>Club licensing program and certification</a:t>
            </a:r>
          </a:p>
          <a:p>
            <a:r>
              <a:rPr lang="en-US" dirty="0" smtClean="0"/>
              <a:t>Club support improving technical development and organization</a:t>
            </a:r>
          </a:p>
          <a:p>
            <a:r>
              <a:rPr lang="en-US" dirty="0" smtClean="0"/>
              <a:t>Club support  with materials and development programs</a:t>
            </a:r>
          </a:p>
          <a:p>
            <a:r>
              <a:rPr lang="en-US" dirty="0" smtClean="0"/>
              <a:t>Club support, enhancing  grassroots activities and TP development</a:t>
            </a:r>
          </a:p>
          <a:p>
            <a:r>
              <a:rPr lang="en-US" dirty="0" smtClean="0"/>
              <a:t>Enhancing Women grassroots and youth league</a:t>
            </a:r>
          </a:p>
          <a:p>
            <a:r>
              <a:rPr lang="en-US" dirty="0" smtClean="0"/>
              <a:t>Professionalization Women elite projects</a:t>
            </a:r>
          </a:p>
          <a:p>
            <a:r>
              <a:rPr lang="en-US" dirty="0" smtClean="0"/>
              <a:t>Sustainable process monitoring Youth national teams</a:t>
            </a:r>
          </a:p>
          <a:p>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Organization FFK</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EXCO </a:t>
            </a:r>
            <a:r>
              <a:rPr lang="en-US" dirty="0" smtClean="0"/>
              <a:t>(elected </a:t>
            </a:r>
            <a:r>
              <a:rPr lang="en-US" dirty="0" smtClean="0"/>
              <a:t>by </a:t>
            </a:r>
            <a:r>
              <a:rPr lang="en-US" dirty="0" smtClean="0"/>
              <a:t>members</a:t>
            </a:r>
            <a:r>
              <a:rPr lang="en-US" dirty="0" smtClean="0"/>
              <a:t>)</a:t>
            </a:r>
          </a:p>
          <a:p>
            <a:r>
              <a:rPr lang="en-US" dirty="0" smtClean="0"/>
              <a:t>Committees </a:t>
            </a:r>
            <a:r>
              <a:rPr lang="en-US" dirty="0" smtClean="0"/>
              <a:t>(</a:t>
            </a:r>
            <a:r>
              <a:rPr lang="en-US" dirty="0" smtClean="0"/>
              <a:t>elected by </a:t>
            </a:r>
            <a:r>
              <a:rPr lang="en-US" dirty="0" smtClean="0"/>
              <a:t>members</a:t>
            </a:r>
            <a:r>
              <a:rPr lang="en-US" dirty="0" smtClean="0"/>
              <a:t>)</a:t>
            </a:r>
          </a:p>
          <a:p>
            <a:r>
              <a:rPr lang="en-US" dirty="0" smtClean="0"/>
              <a:t>Professional Advisory and committees (Professionals)</a:t>
            </a:r>
          </a:p>
          <a:p>
            <a:pPr>
              <a:buNone/>
            </a:pPr>
            <a:r>
              <a:rPr lang="en-US" dirty="0" smtClean="0"/>
              <a:t>------Staff  (5 Employees and different </a:t>
            </a:r>
            <a:r>
              <a:rPr lang="en-US" dirty="0" smtClean="0"/>
              <a:t>part-timers </a:t>
            </a:r>
            <a:r>
              <a:rPr lang="en-US" dirty="0" smtClean="0"/>
              <a:t>)</a:t>
            </a:r>
          </a:p>
          <a:p>
            <a:pPr>
              <a:buNone/>
            </a:pPr>
            <a:r>
              <a:rPr lang="en-US" dirty="0" smtClean="0"/>
              <a:t>GS (General Secretary)</a:t>
            </a:r>
          </a:p>
          <a:p>
            <a:pPr>
              <a:buNone/>
            </a:pPr>
            <a:r>
              <a:rPr lang="en-US" dirty="0" smtClean="0"/>
              <a:t>TD (Technical Director)</a:t>
            </a:r>
          </a:p>
          <a:p>
            <a:pPr>
              <a:buNone/>
            </a:pPr>
            <a:r>
              <a:rPr lang="en-US" dirty="0" smtClean="0"/>
              <a:t>Office Personnel (finance, administrative competitions, marketing) (</a:t>
            </a:r>
            <a:r>
              <a:rPr lang="en-US" dirty="0" smtClean="0"/>
              <a:t>part-timers, facility</a:t>
            </a:r>
            <a:r>
              <a:rPr lang="en-US" dirty="0" smtClean="0"/>
              <a:t>, maintenance and referee departments)</a:t>
            </a:r>
          </a:p>
          <a:p>
            <a:pPr>
              <a:buNone/>
            </a:pPr>
            <a:endParaRPr lang="en-US" dirty="0"/>
          </a:p>
          <a:p>
            <a:pPr>
              <a:buNone/>
            </a:pP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title"/>
          </p:nvPr>
        </p:nvSpPr>
        <p:spPr/>
        <p:txBody>
          <a:bodyPr>
            <a:normAutofit/>
          </a:bodyPr>
          <a:lstStyle/>
          <a:p>
            <a:r>
              <a:rPr lang="en-US" dirty="0" smtClean="0"/>
              <a:t>  </a:t>
            </a:r>
            <a:r>
              <a:rPr lang="en-US" sz="3200" dirty="0" smtClean="0"/>
              <a:t>Organization chart FFK</a:t>
            </a:r>
          </a:p>
        </p:txBody>
      </p:sp>
      <p:sp>
        <p:nvSpPr>
          <p:cNvPr id="7171" name="Slide Number Placeholder 3"/>
          <p:cNvSpPr>
            <a:spLocks noGrp="1"/>
          </p:cNvSpPr>
          <p:nvPr>
            <p:ph type="sldNum" sz="quarter" idx="10"/>
          </p:nvPr>
        </p:nvSpPr>
        <p:spPr>
          <a:noFill/>
        </p:spPr>
        <p:txBody>
          <a:bodyPr/>
          <a:lstStyle/>
          <a:p>
            <a:r>
              <a:rPr lang="en-GB" smtClean="0"/>
              <a:t>5-</a:t>
            </a:r>
            <a:fld id="{B648F06B-3F14-4AD7-A4EE-A7F2BE30F3FF}" type="slidenum">
              <a:rPr lang="en-GB" smtClean="0"/>
              <a:pPr/>
              <a:t>3</a:t>
            </a:fld>
            <a:endParaRPr lang="en-GB" smtClean="0"/>
          </a:p>
        </p:txBody>
      </p:sp>
      <p:graphicFrame>
        <p:nvGraphicFramePr>
          <p:cNvPr id="5" name="Table 4"/>
          <p:cNvGraphicFramePr>
            <a:graphicFrameLocks noGrp="1"/>
          </p:cNvGraphicFramePr>
          <p:nvPr/>
        </p:nvGraphicFramePr>
        <p:xfrm>
          <a:off x="1524000" y="3279775"/>
          <a:ext cx="6096000" cy="297180"/>
        </p:xfrm>
        <a:graphic>
          <a:graphicData uri="http://schemas.openxmlformats.org/drawingml/2006/table">
            <a:tbl>
              <a:tblPr/>
              <a:tblGrid>
                <a:gridCol w="6096000"/>
              </a:tblGrid>
              <a:tr h="0">
                <a:tc>
                  <a:txBody>
                    <a:bodyPr/>
                    <a:lstStyle/>
                    <a:p>
                      <a:pPr marL="0" marR="0" algn="ctr">
                        <a:spcBef>
                          <a:spcPts val="0"/>
                        </a:spcBef>
                        <a:spcAft>
                          <a:spcPts val="0"/>
                        </a:spcAft>
                      </a:pPr>
                      <a:r>
                        <a:rPr lang="en-GB" sz="750" b="1">
                          <a:solidFill>
                            <a:srgbClr val="000000"/>
                          </a:solidFill>
                          <a:latin typeface="Frutiger LT Com 55 Roman"/>
                          <a:ea typeface="Times New Roman"/>
                          <a:cs typeface="Frutiger LT Com 55 Roman"/>
                        </a:rPr>
                        <a:t/>
                      </a:r>
                      <a:br>
                        <a:rPr lang="en-GB" sz="750" b="1">
                          <a:solidFill>
                            <a:srgbClr val="000000"/>
                          </a:solidFill>
                          <a:latin typeface="Frutiger LT Com 55 Roman"/>
                          <a:ea typeface="Times New Roman"/>
                          <a:cs typeface="Frutiger LT Com 55 Roman"/>
                        </a:rPr>
                      </a:b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6" name="Table 5"/>
          <p:cNvGraphicFramePr>
            <a:graphicFrameLocks noGrp="1"/>
          </p:cNvGraphicFramePr>
          <p:nvPr/>
        </p:nvGraphicFramePr>
        <p:xfrm>
          <a:off x="1524000" y="3279775"/>
          <a:ext cx="6096000" cy="297180"/>
        </p:xfrm>
        <a:graphic>
          <a:graphicData uri="http://schemas.openxmlformats.org/drawingml/2006/table">
            <a:tbl>
              <a:tblPr/>
              <a:tblGrid>
                <a:gridCol w="6096000"/>
              </a:tblGrid>
              <a:tr h="0">
                <a:tc>
                  <a:txBody>
                    <a:bodyPr/>
                    <a:lstStyle/>
                    <a:p>
                      <a:pPr marL="0" marR="0" algn="ctr">
                        <a:spcBef>
                          <a:spcPts val="0"/>
                        </a:spcBef>
                        <a:spcAft>
                          <a:spcPts val="0"/>
                        </a:spcAft>
                      </a:pPr>
                      <a:r>
                        <a:rPr lang="en-GB" sz="750" b="1">
                          <a:solidFill>
                            <a:srgbClr val="000000"/>
                          </a:solidFill>
                          <a:latin typeface="Calibri"/>
                          <a:ea typeface="Times New Roman"/>
                          <a:cs typeface="Frutiger LT Com 55 Roman"/>
                        </a:rPr>
                        <a:t/>
                      </a:r>
                      <a:br>
                        <a:rPr lang="en-GB" sz="750" b="1">
                          <a:solidFill>
                            <a:srgbClr val="000000"/>
                          </a:solidFill>
                          <a:latin typeface="Calibri"/>
                          <a:ea typeface="Times New Roman"/>
                          <a:cs typeface="Frutiger LT Com 55 Roman"/>
                        </a:rPr>
                      </a:b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7" name="Table 6"/>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8" name="Table 7"/>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9" name="Table 8"/>
          <p:cNvGraphicFramePr>
            <a:graphicFrameLocks noGrp="1"/>
          </p:cNvGraphicFramePr>
          <p:nvPr/>
        </p:nvGraphicFramePr>
        <p:xfrm>
          <a:off x="1524000" y="3189288"/>
          <a:ext cx="6096000" cy="48006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p>
                      <a:pPr marL="0" marR="0" algn="ctr">
                        <a:spcBef>
                          <a:spcPts val="0"/>
                        </a:spcBef>
                        <a:spcAft>
                          <a:spcPts val="0"/>
                        </a:spcAft>
                      </a:pPr>
                      <a:r>
                        <a:rPr lang="en-GB" sz="750" b="1">
                          <a:solidFill>
                            <a:srgbClr val="000000"/>
                          </a:solidFill>
                          <a:latin typeface="Calibri"/>
                          <a:ea typeface="Times New Roman"/>
                          <a:cs typeface="Frutiger LT Com 55 Roman"/>
                        </a:rPr>
                        <a:t/>
                      </a:r>
                      <a:br>
                        <a:rPr lang="en-GB" sz="750" b="1">
                          <a:solidFill>
                            <a:srgbClr val="000000"/>
                          </a:solidFill>
                          <a:latin typeface="Calibri"/>
                          <a:ea typeface="Times New Roman"/>
                          <a:cs typeface="Frutiger LT Com 55 Roman"/>
                        </a:rPr>
                      </a:b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10" name="Table 9"/>
          <p:cNvGraphicFramePr>
            <a:graphicFrameLocks noGrp="1"/>
          </p:cNvGraphicFramePr>
          <p:nvPr/>
        </p:nvGraphicFramePr>
        <p:xfrm>
          <a:off x="1524000" y="3279775"/>
          <a:ext cx="6096000" cy="297180"/>
        </p:xfrm>
        <a:graphic>
          <a:graphicData uri="http://schemas.openxmlformats.org/drawingml/2006/table">
            <a:tbl>
              <a:tblPr/>
              <a:tblGrid>
                <a:gridCol w="6096000"/>
              </a:tblGrid>
              <a:tr h="0">
                <a:tc>
                  <a:txBody>
                    <a:bodyPr/>
                    <a:lstStyle/>
                    <a:p>
                      <a:pPr marL="0" marR="0" algn="ctr">
                        <a:spcBef>
                          <a:spcPts val="0"/>
                        </a:spcBef>
                        <a:spcAft>
                          <a:spcPts val="0"/>
                        </a:spcAft>
                      </a:pPr>
                      <a:r>
                        <a:rPr lang="en-US" sz="750" b="1">
                          <a:latin typeface="Calibri"/>
                          <a:ea typeface="Times New Roman"/>
                        </a:rPr>
                        <a:t/>
                      </a:r>
                      <a:br>
                        <a:rPr lang="en-US" sz="750" b="1">
                          <a:latin typeface="Calibri"/>
                          <a:ea typeface="Times New Roman"/>
                        </a:rPr>
                      </a:b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11" name="Table 10"/>
          <p:cNvGraphicFramePr>
            <a:graphicFrameLocks noGrp="1"/>
          </p:cNvGraphicFramePr>
          <p:nvPr/>
        </p:nvGraphicFramePr>
        <p:xfrm>
          <a:off x="1524000" y="3279775"/>
          <a:ext cx="6096000" cy="297180"/>
        </p:xfrm>
        <a:graphic>
          <a:graphicData uri="http://schemas.openxmlformats.org/drawingml/2006/table">
            <a:tbl>
              <a:tblPr/>
              <a:tblGrid>
                <a:gridCol w="6096000"/>
              </a:tblGrid>
              <a:tr h="0">
                <a:tc>
                  <a:txBody>
                    <a:bodyPr/>
                    <a:lstStyle/>
                    <a:p>
                      <a:pPr marL="0" marR="0" algn="ctr">
                        <a:spcBef>
                          <a:spcPts val="0"/>
                        </a:spcBef>
                        <a:spcAft>
                          <a:spcPts val="0"/>
                        </a:spcAft>
                      </a:pPr>
                      <a:r>
                        <a:rPr lang="en-US" sz="750" b="1">
                          <a:latin typeface="Calibri"/>
                          <a:ea typeface="Times New Roman"/>
                        </a:rPr>
                        <a:t/>
                      </a:r>
                      <a:br>
                        <a:rPr lang="en-US" sz="750" b="1">
                          <a:latin typeface="Calibri"/>
                          <a:ea typeface="Times New Roman"/>
                        </a:rPr>
                      </a:b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12" name="Table 11"/>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13" name="Table 12"/>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14" name="Table 13"/>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15" name="Table 14"/>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16" name="Table 15"/>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17" name="Table 16"/>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18" name="Table 17"/>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19" name="Table 18"/>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20" name="Table 19"/>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21" name="Table 20"/>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22" name="Table 21"/>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23" name="Table 22"/>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a:latin typeface="Times New Roman"/>
                        <a:ea typeface="Times New Roman"/>
                      </a:endParaRPr>
                    </a:p>
                  </a:txBody>
                  <a:tcPr marL="0" marR="0" marT="0" marB="0" anchor="ctr">
                    <a:lnL>
                      <a:noFill/>
                    </a:lnL>
                    <a:lnR>
                      <a:noFill/>
                    </a:lnR>
                    <a:lnT>
                      <a:noFill/>
                    </a:lnT>
                    <a:lnB>
                      <a:noFill/>
                    </a:lnB>
                  </a:tcPr>
                </a:tc>
              </a:tr>
            </a:tbl>
          </a:graphicData>
        </a:graphic>
      </p:graphicFrame>
      <p:graphicFrame>
        <p:nvGraphicFramePr>
          <p:cNvPr id="24" name="Table 23"/>
          <p:cNvGraphicFramePr>
            <a:graphicFrameLocks noGrp="1"/>
          </p:cNvGraphicFramePr>
          <p:nvPr/>
        </p:nvGraphicFramePr>
        <p:xfrm>
          <a:off x="1524000" y="3336925"/>
          <a:ext cx="6096000" cy="182880"/>
        </p:xfrm>
        <a:graphic>
          <a:graphicData uri="http://schemas.openxmlformats.org/drawingml/2006/table">
            <a:tbl>
              <a:tblPr/>
              <a:tblGrid>
                <a:gridCol w="6096000"/>
              </a:tblGrid>
              <a:tr h="0">
                <a:tc>
                  <a:txBody>
                    <a:bodyPr/>
                    <a:lstStyle/>
                    <a:p>
                      <a:pPr marL="0" marR="0" algn="ctr">
                        <a:spcBef>
                          <a:spcPts val="0"/>
                        </a:spcBef>
                        <a:spcAft>
                          <a:spcPts val="0"/>
                        </a:spcAft>
                      </a:pPr>
                      <a:endParaRPr lang="en-US" sz="1200" dirty="0">
                        <a:latin typeface="Times New Roman"/>
                        <a:ea typeface="Times New Roman"/>
                      </a:endParaRPr>
                    </a:p>
                  </a:txBody>
                  <a:tcPr marL="0" marR="0" marT="0" marB="0" anchor="ctr">
                    <a:lnL>
                      <a:noFill/>
                    </a:lnL>
                    <a:lnR>
                      <a:noFill/>
                    </a:lnR>
                    <a:lnT>
                      <a:noFill/>
                    </a:lnT>
                    <a:lnB>
                      <a:noFill/>
                    </a:lnB>
                  </a:tcPr>
                </a:tc>
              </a:tr>
            </a:tbl>
          </a:graphicData>
        </a:graphic>
      </p:graphicFrame>
      <p:sp>
        <p:nvSpPr>
          <p:cNvPr id="7212" name="Rectangle 42"/>
          <p:cNvSpPr>
            <a:spLocks noChangeArrowheads="1"/>
          </p:cNvSpPr>
          <p:nvPr/>
        </p:nvSpPr>
        <p:spPr bwMode="auto">
          <a:xfrm>
            <a:off x="0" y="0"/>
            <a:ext cx="3199012" cy="2292354"/>
          </a:xfrm>
          <a:prstGeom prst="rect">
            <a:avLst/>
          </a:prstGeom>
          <a:noFill/>
          <a:ln w="9525">
            <a:noFill/>
            <a:miter lim="800000"/>
            <a:headEnd/>
            <a:tailEnd/>
          </a:ln>
        </p:spPr>
        <p:txBody>
          <a:bodyPr wrap="none" lIns="914112" tIns="914112" rIns="914112" bIns="914112" anchor="ctr">
            <a:spAutoFit/>
          </a:bodyPr>
          <a:lstStyle/>
          <a:p>
            <a:r>
              <a:rPr lang="en-US" sz="1100" b="1" i="1" dirty="0">
                <a:latin typeface="Calibri" pitchFamily="34" charset="0"/>
                <a:cs typeface="Times New Roman" pitchFamily="18" charset="0"/>
              </a:rPr>
              <a:t>Organization </a:t>
            </a:r>
            <a:r>
              <a:rPr lang="en-US" sz="1100" b="1" i="1" dirty="0" smtClean="0">
                <a:latin typeface="Calibri" pitchFamily="34" charset="0"/>
                <a:cs typeface="Times New Roman" pitchFamily="18" charset="0"/>
              </a:rPr>
              <a:t>Chart FFK</a:t>
            </a:r>
            <a:endParaRPr lang="en-US" sz="900" dirty="0"/>
          </a:p>
          <a:p>
            <a:endParaRPr lang="en-US" dirty="0"/>
          </a:p>
        </p:txBody>
      </p:sp>
      <p:grpSp>
        <p:nvGrpSpPr>
          <p:cNvPr id="2" name="Organization Chart 1"/>
          <p:cNvGrpSpPr>
            <a:grpSpLocks noChangeAspect="1"/>
          </p:cNvGrpSpPr>
          <p:nvPr/>
        </p:nvGrpSpPr>
        <p:grpSpPr bwMode="auto">
          <a:xfrm>
            <a:off x="715963" y="1081088"/>
            <a:ext cx="7743825" cy="5353050"/>
            <a:chOff x="1152" y="1296"/>
            <a:chExt cx="8930" cy="2016"/>
          </a:xfrm>
        </p:grpSpPr>
        <p:cxnSp>
          <p:nvCxnSpPr>
            <p:cNvPr id="7215" name="_s48168"/>
            <p:cNvCxnSpPr>
              <a:cxnSpLocks noChangeShapeType="1"/>
              <a:stCxn id="7253" idx="0"/>
              <a:endCxn id="7234" idx="2"/>
            </p:cNvCxnSpPr>
            <p:nvPr/>
          </p:nvCxnSpPr>
          <p:spPr bwMode="auto">
            <a:xfrm rot="5400000" flipH="1">
              <a:off x="7130" y="71"/>
              <a:ext cx="1008" cy="4034"/>
            </a:xfrm>
            <a:prstGeom prst="bentConnector3">
              <a:avLst>
                <a:gd name="adj1" fmla="val 4269"/>
              </a:avLst>
            </a:prstGeom>
            <a:noFill/>
            <a:ln w="28575">
              <a:solidFill>
                <a:srgbClr val="000000"/>
              </a:solidFill>
              <a:miter lim="800000"/>
              <a:headEnd/>
              <a:tailEnd/>
            </a:ln>
          </p:spPr>
        </p:cxnSp>
        <p:cxnSp>
          <p:nvCxnSpPr>
            <p:cNvPr id="7216" name="_s48167"/>
            <p:cNvCxnSpPr>
              <a:cxnSpLocks noChangeShapeType="1"/>
              <a:stCxn id="7252" idx="0"/>
              <a:endCxn id="7241" idx="2"/>
            </p:cNvCxnSpPr>
            <p:nvPr/>
          </p:nvCxnSpPr>
          <p:spPr bwMode="auto">
            <a:xfrm rot="5400000" flipH="1">
              <a:off x="4970" y="2087"/>
              <a:ext cx="144" cy="1"/>
            </a:xfrm>
            <a:prstGeom prst="bentConnector3">
              <a:avLst>
                <a:gd name="adj1" fmla="val 29875"/>
              </a:avLst>
            </a:prstGeom>
            <a:noFill/>
            <a:ln w="28575">
              <a:solidFill>
                <a:srgbClr val="000000"/>
              </a:solidFill>
              <a:miter lim="800000"/>
              <a:headEnd/>
              <a:tailEnd/>
            </a:ln>
          </p:spPr>
        </p:cxnSp>
        <p:cxnSp>
          <p:nvCxnSpPr>
            <p:cNvPr id="7217" name="_s48166"/>
            <p:cNvCxnSpPr>
              <a:cxnSpLocks noChangeShapeType="1"/>
              <a:stCxn id="7251" idx="0"/>
              <a:endCxn id="7242" idx="2"/>
            </p:cNvCxnSpPr>
            <p:nvPr/>
          </p:nvCxnSpPr>
          <p:spPr bwMode="auto">
            <a:xfrm rot="-5400000">
              <a:off x="6122" y="2087"/>
              <a:ext cx="144" cy="1"/>
            </a:xfrm>
            <a:prstGeom prst="straightConnector1">
              <a:avLst/>
            </a:prstGeom>
            <a:noFill/>
            <a:ln w="28575">
              <a:solidFill>
                <a:srgbClr val="000000"/>
              </a:solidFill>
              <a:round/>
              <a:headEnd/>
              <a:tailEnd/>
            </a:ln>
          </p:spPr>
        </p:cxnSp>
        <p:cxnSp>
          <p:nvCxnSpPr>
            <p:cNvPr id="7218" name="_s48165"/>
            <p:cNvCxnSpPr>
              <a:cxnSpLocks noChangeShapeType="1"/>
              <a:stCxn id="7250" idx="0"/>
              <a:endCxn id="7240" idx="2"/>
            </p:cNvCxnSpPr>
            <p:nvPr/>
          </p:nvCxnSpPr>
          <p:spPr bwMode="auto">
            <a:xfrm rot="-5400000">
              <a:off x="6554" y="2951"/>
              <a:ext cx="144" cy="1"/>
            </a:xfrm>
            <a:prstGeom prst="straightConnector1">
              <a:avLst/>
            </a:prstGeom>
            <a:noFill/>
            <a:ln w="28575">
              <a:solidFill>
                <a:srgbClr val="000000"/>
              </a:solidFill>
              <a:round/>
              <a:headEnd/>
              <a:tailEnd/>
            </a:ln>
          </p:spPr>
        </p:cxnSp>
        <p:cxnSp>
          <p:nvCxnSpPr>
            <p:cNvPr id="7219" name="_s48164"/>
            <p:cNvCxnSpPr>
              <a:cxnSpLocks noChangeShapeType="1"/>
              <a:stCxn id="7249" idx="0"/>
              <a:endCxn id="7239" idx="2"/>
            </p:cNvCxnSpPr>
            <p:nvPr/>
          </p:nvCxnSpPr>
          <p:spPr bwMode="auto">
            <a:xfrm rot="5400000" flipH="1">
              <a:off x="5545" y="2951"/>
              <a:ext cx="144" cy="1"/>
            </a:xfrm>
            <a:prstGeom prst="bentConnector3">
              <a:avLst>
                <a:gd name="adj1" fmla="val 29875"/>
              </a:avLst>
            </a:prstGeom>
            <a:noFill/>
            <a:ln w="28575">
              <a:solidFill>
                <a:srgbClr val="000000"/>
              </a:solidFill>
              <a:miter lim="800000"/>
              <a:headEnd/>
              <a:tailEnd/>
            </a:ln>
          </p:spPr>
        </p:cxnSp>
        <p:cxnSp>
          <p:nvCxnSpPr>
            <p:cNvPr id="7220" name="_s48163"/>
            <p:cNvCxnSpPr>
              <a:cxnSpLocks noChangeShapeType="1"/>
              <a:stCxn id="7248" idx="0"/>
              <a:endCxn id="7235" idx="2"/>
            </p:cNvCxnSpPr>
            <p:nvPr/>
          </p:nvCxnSpPr>
          <p:spPr bwMode="auto">
            <a:xfrm rot="-5400000">
              <a:off x="4537" y="2951"/>
              <a:ext cx="144" cy="1"/>
            </a:xfrm>
            <a:prstGeom prst="straightConnector1">
              <a:avLst/>
            </a:prstGeom>
            <a:noFill/>
            <a:ln w="28575">
              <a:solidFill>
                <a:srgbClr val="000000"/>
              </a:solidFill>
              <a:round/>
              <a:headEnd/>
              <a:tailEnd/>
            </a:ln>
          </p:spPr>
        </p:cxnSp>
        <p:cxnSp>
          <p:nvCxnSpPr>
            <p:cNvPr id="7221" name="_s48162"/>
            <p:cNvCxnSpPr>
              <a:cxnSpLocks noChangeShapeType="1"/>
              <a:stCxn id="7247" idx="0"/>
              <a:endCxn id="7238" idx="2"/>
            </p:cNvCxnSpPr>
            <p:nvPr/>
          </p:nvCxnSpPr>
          <p:spPr bwMode="auto">
            <a:xfrm rot="-5400000">
              <a:off x="3529" y="2951"/>
              <a:ext cx="144" cy="1"/>
            </a:xfrm>
            <a:prstGeom prst="bentConnector3">
              <a:avLst>
                <a:gd name="adj1" fmla="val 29875"/>
              </a:avLst>
            </a:prstGeom>
            <a:noFill/>
            <a:ln w="28575">
              <a:solidFill>
                <a:srgbClr val="000000"/>
              </a:solidFill>
              <a:miter lim="800000"/>
              <a:headEnd/>
              <a:tailEnd/>
            </a:ln>
          </p:spPr>
        </p:cxnSp>
        <p:cxnSp>
          <p:nvCxnSpPr>
            <p:cNvPr id="7222" name="_s48161"/>
            <p:cNvCxnSpPr>
              <a:cxnSpLocks noChangeShapeType="1"/>
              <a:stCxn id="7246" idx="0"/>
              <a:endCxn id="7236" idx="2"/>
            </p:cNvCxnSpPr>
            <p:nvPr/>
          </p:nvCxnSpPr>
          <p:spPr bwMode="auto">
            <a:xfrm rot="-5400000">
              <a:off x="2521" y="2951"/>
              <a:ext cx="144" cy="1"/>
            </a:xfrm>
            <a:prstGeom prst="straightConnector1">
              <a:avLst/>
            </a:prstGeom>
            <a:noFill/>
            <a:ln w="28575">
              <a:solidFill>
                <a:srgbClr val="000000"/>
              </a:solidFill>
              <a:round/>
              <a:headEnd/>
              <a:tailEnd/>
            </a:ln>
          </p:spPr>
        </p:cxnSp>
        <p:cxnSp>
          <p:nvCxnSpPr>
            <p:cNvPr id="7223" name="_s48160"/>
            <p:cNvCxnSpPr>
              <a:cxnSpLocks noChangeShapeType="1"/>
              <a:stCxn id="7245" idx="0"/>
              <a:endCxn id="7237" idx="2"/>
            </p:cNvCxnSpPr>
            <p:nvPr/>
          </p:nvCxnSpPr>
          <p:spPr bwMode="auto">
            <a:xfrm rot="-5400000">
              <a:off x="1513" y="2951"/>
              <a:ext cx="144" cy="1"/>
            </a:xfrm>
            <a:prstGeom prst="bentConnector3">
              <a:avLst>
                <a:gd name="adj1" fmla="val 29875"/>
              </a:avLst>
            </a:prstGeom>
            <a:noFill/>
            <a:ln w="28575">
              <a:solidFill>
                <a:srgbClr val="000000"/>
              </a:solidFill>
              <a:miter lim="800000"/>
              <a:headEnd/>
              <a:tailEnd/>
            </a:ln>
          </p:spPr>
        </p:cxnSp>
        <p:cxnSp>
          <p:nvCxnSpPr>
            <p:cNvPr id="7224" name="_s48159"/>
            <p:cNvCxnSpPr>
              <a:cxnSpLocks noChangeShapeType="1"/>
              <a:stCxn id="7244" idx="0"/>
              <a:endCxn id="7234" idx="2"/>
            </p:cNvCxnSpPr>
            <p:nvPr/>
          </p:nvCxnSpPr>
          <p:spPr bwMode="auto">
            <a:xfrm rot="5400000" flipH="1">
              <a:off x="6626" y="575"/>
              <a:ext cx="1008" cy="3026"/>
            </a:xfrm>
            <a:prstGeom prst="bentConnector3">
              <a:avLst>
                <a:gd name="adj1" fmla="val 4269"/>
              </a:avLst>
            </a:prstGeom>
            <a:noFill/>
            <a:ln w="28575">
              <a:solidFill>
                <a:srgbClr val="000000"/>
              </a:solidFill>
              <a:miter lim="800000"/>
              <a:headEnd/>
              <a:tailEnd/>
            </a:ln>
          </p:spPr>
        </p:cxnSp>
        <p:cxnSp>
          <p:nvCxnSpPr>
            <p:cNvPr id="7225" name="_s48158"/>
            <p:cNvCxnSpPr>
              <a:cxnSpLocks noChangeShapeType="1"/>
              <a:stCxn id="7243" idx="0"/>
              <a:endCxn id="7234" idx="2"/>
            </p:cNvCxnSpPr>
            <p:nvPr/>
          </p:nvCxnSpPr>
          <p:spPr bwMode="auto">
            <a:xfrm rot="5400000" flipH="1">
              <a:off x="6122" y="1079"/>
              <a:ext cx="1008" cy="2018"/>
            </a:xfrm>
            <a:prstGeom prst="bentConnector3">
              <a:avLst>
                <a:gd name="adj1" fmla="val 4269"/>
              </a:avLst>
            </a:prstGeom>
            <a:noFill/>
            <a:ln w="28575">
              <a:solidFill>
                <a:srgbClr val="000000"/>
              </a:solidFill>
              <a:miter lim="800000"/>
              <a:headEnd/>
              <a:tailEnd/>
            </a:ln>
          </p:spPr>
        </p:cxnSp>
        <p:cxnSp>
          <p:nvCxnSpPr>
            <p:cNvPr id="7226" name="_s48157"/>
            <p:cNvCxnSpPr>
              <a:cxnSpLocks noChangeShapeType="1"/>
              <a:stCxn id="7242" idx="1"/>
              <a:endCxn id="7234" idx="2"/>
            </p:cNvCxnSpPr>
            <p:nvPr/>
          </p:nvCxnSpPr>
          <p:spPr bwMode="auto">
            <a:xfrm rot="10800000">
              <a:off x="5617" y="1584"/>
              <a:ext cx="145" cy="288"/>
            </a:xfrm>
            <a:prstGeom prst="bentConnector2">
              <a:avLst/>
            </a:prstGeom>
            <a:noFill/>
            <a:ln w="28575">
              <a:solidFill>
                <a:srgbClr val="000000"/>
              </a:solidFill>
              <a:miter lim="800000"/>
              <a:headEnd/>
              <a:tailEnd/>
            </a:ln>
          </p:spPr>
        </p:cxnSp>
        <p:cxnSp>
          <p:nvCxnSpPr>
            <p:cNvPr id="7227" name="_s48156"/>
            <p:cNvCxnSpPr>
              <a:cxnSpLocks noChangeShapeType="1"/>
              <a:stCxn id="7241" idx="3"/>
              <a:endCxn id="7234" idx="2"/>
            </p:cNvCxnSpPr>
            <p:nvPr/>
          </p:nvCxnSpPr>
          <p:spPr bwMode="auto">
            <a:xfrm flipV="1">
              <a:off x="5472" y="1584"/>
              <a:ext cx="145" cy="288"/>
            </a:xfrm>
            <a:prstGeom prst="bentConnector2">
              <a:avLst/>
            </a:prstGeom>
            <a:noFill/>
            <a:ln w="28575">
              <a:solidFill>
                <a:srgbClr val="000000"/>
              </a:solidFill>
              <a:miter lim="800000"/>
              <a:headEnd/>
              <a:tailEnd/>
            </a:ln>
          </p:spPr>
        </p:cxnSp>
        <p:cxnSp>
          <p:nvCxnSpPr>
            <p:cNvPr id="7228" name="_s48155"/>
            <p:cNvCxnSpPr>
              <a:cxnSpLocks noChangeShapeType="1"/>
              <a:stCxn id="7240" idx="0"/>
              <a:endCxn id="7234" idx="2"/>
            </p:cNvCxnSpPr>
            <p:nvPr/>
          </p:nvCxnSpPr>
          <p:spPr bwMode="auto">
            <a:xfrm rot="5400000" flipH="1">
              <a:off x="5617" y="1584"/>
              <a:ext cx="1008" cy="1008"/>
            </a:xfrm>
            <a:prstGeom prst="bentConnector3">
              <a:avLst>
                <a:gd name="adj1" fmla="val 4269"/>
              </a:avLst>
            </a:prstGeom>
            <a:noFill/>
            <a:ln w="28575">
              <a:solidFill>
                <a:srgbClr val="000000"/>
              </a:solidFill>
              <a:miter lim="800000"/>
              <a:headEnd/>
              <a:tailEnd/>
            </a:ln>
          </p:spPr>
        </p:cxnSp>
        <p:cxnSp>
          <p:nvCxnSpPr>
            <p:cNvPr id="7229" name="_s48154"/>
            <p:cNvCxnSpPr>
              <a:cxnSpLocks noChangeShapeType="1"/>
              <a:stCxn id="7239" idx="0"/>
              <a:endCxn id="7234" idx="2"/>
            </p:cNvCxnSpPr>
            <p:nvPr/>
          </p:nvCxnSpPr>
          <p:spPr bwMode="auto">
            <a:xfrm rot="-5400000">
              <a:off x="5113" y="2087"/>
              <a:ext cx="1008" cy="1"/>
            </a:xfrm>
            <a:prstGeom prst="bentConnector3">
              <a:avLst>
                <a:gd name="adj1" fmla="val 4269"/>
              </a:avLst>
            </a:prstGeom>
            <a:noFill/>
            <a:ln w="28575">
              <a:solidFill>
                <a:srgbClr val="000000"/>
              </a:solidFill>
              <a:miter lim="800000"/>
              <a:headEnd/>
              <a:tailEnd/>
            </a:ln>
          </p:spPr>
        </p:cxnSp>
        <p:cxnSp>
          <p:nvCxnSpPr>
            <p:cNvPr id="7230" name="_s48153"/>
            <p:cNvCxnSpPr>
              <a:cxnSpLocks noChangeShapeType="1"/>
              <a:stCxn id="7238" idx="0"/>
              <a:endCxn id="7234" idx="2"/>
            </p:cNvCxnSpPr>
            <p:nvPr/>
          </p:nvCxnSpPr>
          <p:spPr bwMode="auto">
            <a:xfrm rot="-5400000">
              <a:off x="4105" y="1080"/>
              <a:ext cx="1008" cy="2016"/>
            </a:xfrm>
            <a:prstGeom prst="bentConnector3">
              <a:avLst>
                <a:gd name="adj1" fmla="val 4269"/>
              </a:avLst>
            </a:prstGeom>
            <a:noFill/>
            <a:ln w="28575">
              <a:solidFill>
                <a:srgbClr val="000000"/>
              </a:solidFill>
              <a:miter lim="800000"/>
              <a:headEnd/>
              <a:tailEnd/>
            </a:ln>
          </p:spPr>
        </p:cxnSp>
        <p:cxnSp>
          <p:nvCxnSpPr>
            <p:cNvPr id="7231" name="_s48152"/>
            <p:cNvCxnSpPr>
              <a:cxnSpLocks noChangeShapeType="1"/>
              <a:stCxn id="7237" idx="0"/>
              <a:endCxn id="7234" idx="2"/>
            </p:cNvCxnSpPr>
            <p:nvPr/>
          </p:nvCxnSpPr>
          <p:spPr bwMode="auto">
            <a:xfrm rot="-5400000">
              <a:off x="3097" y="72"/>
              <a:ext cx="1008" cy="4032"/>
            </a:xfrm>
            <a:prstGeom prst="bentConnector3">
              <a:avLst>
                <a:gd name="adj1" fmla="val 4269"/>
              </a:avLst>
            </a:prstGeom>
            <a:noFill/>
            <a:ln w="28575">
              <a:solidFill>
                <a:srgbClr val="000000"/>
              </a:solidFill>
              <a:miter lim="800000"/>
              <a:headEnd/>
              <a:tailEnd/>
            </a:ln>
          </p:spPr>
        </p:cxnSp>
        <p:cxnSp>
          <p:nvCxnSpPr>
            <p:cNvPr id="7232" name="_s48151"/>
            <p:cNvCxnSpPr>
              <a:cxnSpLocks noChangeShapeType="1"/>
              <a:stCxn id="7236" idx="0"/>
              <a:endCxn id="7234" idx="2"/>
            </p:cNvCxnSpPr>
            <p:nvPr/>
          </p:nvCxnSpPr>
          <p:spPr bwMode="auto">
            <a:xfrm rot="-5400000">
              <a:off x="3601" y="575"/>
              <a:ext cx="1008" cy="3025"/>
            </a:xfrm>
            <a:prstGeom prst="bentConnector3">
              <a:avLst>
                <a:gd name="adj1" fmla="val 4269"/>
              </a:avLst>
            </a:prstGeom>
            <a:noFill/>
            <a:ln w="28575">
              <a:solidFill>
                <a:srgbClr val="000000"/>
              </a:solidFill>
              <a:miter lim="800000"/>
              <a:headEnd/>
              <a:tailEnd/>
            </a:ln>
          </p:spPr>
        </p:cxnSp>
        <p:cxnSp>
          <p:nvCxnSpPr>
            <p:cNvPr id="7233" name="_s48150"/>
            <p:cNvCxnSpPr>
              <a:cxnSpLocks noChangeShapeType="1"/>
              <a:stCxn id="7235" idx="0"/>
              <a:endCxn id="7234" idx="2"/>
            </p:cNvCxnSpPr>
            <p:nvPr/>
          </p:nvCxnSpPr>
          <p:spPr bwMode="auto">
            <a:xfrm rot="-5400000">
              <a:off x="4609" y="1583"/>
              <a:ext cx="1008" cy="1009"/>
            </a:xfrm>
            <a:prstGeom prst="bentConnector3">
              <a:avLst>
                <a:gd name="adj1" fmla="val 4269"/>
              </a:avLst>
            </a:prstGeom>
            <a:noFill/>
            <a:ln w="28575">
              <a:solidFill>
                <a:srgbClr val="000000"/>
              </a:solidFill>
              <a:miter lim="800000"/>
              <a:headEnd/>
              <a:tailEnd/>
            </a:ln>
          </p:spPr>
        </p:cxnSp>
        <p:sp>
          <p:nvSpPr>
            <p:cNvPr id="7234" name="_s48149"/>
            <p:cNvSpPr>
              <a:spLocks noChangeArrowheads="1"/>
            </p:cNvSpPr>
            <p:nvPr/>
          </p:nvSpPr>
          <p:spPr bwMode="auto">
            <a:xfrm>
              <a:off x="5185" y="1296"/>
              <a:ext cx="864" cy="288"/>
            </a:xfrm>
            <a:prstGeom prst="roundRect">
              <a:avLst>
                <a:gd name="adj" fmla="val 16667"/>
              </a:avLst>
            </a:prstGeom>
            <a:solidFill>
              <a:srgbClr val="4994CE"/>
            </a:solidFill>
            <a:ln w="9525">
              <a:solidFill>
                <a:srgbClr val="000000"/>
              </a:solidFill>
              <a:round/>
              <a:headEnd/>
              <a:tailEnd/>
            </a:ln>
          </p:spPr>
          <p:txBody>
            <a:bodyPr lIns="0" tIns="0" rIns="0" bIns="0" anchor="ctr"/>
            <a:lstStyle/>
            <a:p>
              <a:pPr algn="ctr"/>
              <a:r>
                <a:rPr lang="en-GB" sz="700" b="1" dirty="0" smtClean="0">
                  <a:solidFill>
                    <a:srgbClr val="000000"/>
                  </a:solidFill>
                  <a:ea typeface="Times New Roman" pitchFamily="18" charset="0"/>
                  <a:cs typeface="Frutiger LT Com 55 Roman" charset="0"/>
                </a:rPr>
                <a:t>FFK</a:t>
              </a:r>
              <a:r>
                <a:rPr lang="en-GB" sz="700" b="1" dirty="0">
                  <a:solidFill>
                    <a:srgbClr val="000000"/>
                  </a:solidFill>
                  <a:ea typeface="Times New Roman" pitchFamily="18" charset="0"/>
                  <a:cs typeface="Frutiger LT Com 55 Roman" charset="0"/>
                </a:rPr>
                <a:t/>
              </a:r>
              <a:br>
                <a:rPr lang="en-GB" sz="700" b="1" dirty="0">
                  <a:solidFill>
                    <a:srgbClr val="000000"/>
                  </a:solidFill>
                  <a:ea typeface="Times New Roman" pitchFamily="18" charset="0"/>
                  <a:cs typeface="Frutiger LT Com 55 Roman" charset="0"/>
                </a:rPr>
              </a:br>
              <a:r>
                <a:rPr lang="en-GB" sz="700" b="1" dirty="0">
                  <a:solidFill>
                    <a:srgbClr val="000000"/>
                  </a:solidFill>
                  <a:ea typeface="Times New Roman" pitchFamily="18" charset="0"/>
                  <a:cs typeface="Frutiger LT Com 55 Roman" charset="0"/>
                </a:rPr>
                <a:t>Board</a:t>
              </a:r>
              <a:endParaRPr lang="en-GB" dirty="0">
                <a:ea typeface="Times New Roman" pitchFamily="18" charset="0"/>
                <a:cs typeface="Frutiger LT Com 55 Roman" charset="0"/>
              </a:endParaRPr>
            </a:p>
          </p:txBody>
        </p:sp>
        <p:sp>
          <p:nvSpPr>
            <p:cNvPr id="7235" name="_s48148"/>
            <p:cNvSpPr>
              <a:spLocks noChangeArrowheads="1"/>
            </p:cNvSpPr>
            <p:nvPr/>
          </p:nvSpPr>
          <p:spPr bwMode="auto">
            <a:xfrm>
              <a:off x="4176" y="2592"/>
              <a:ext cx="864" cy="288"/>
            </a:xfrm>
            <a:prstGeom prst="roundRect">
              <a:avLst>
                <a:gd name="adj" fmla="val 16667"/>
              </a:avLst>
            </a:prstGeom>
            <a:solidFill>
              <a:srgbClr val="4994CE"/>
            </a:solidFill>
            <a:ln w="9525">
              <a:solidFill>
                <a:srgbClr val="000000"/>
              </a:solidFill>
              <a:round/>
              <a:headEnd/>
              <a:tailEnd/>
            </a:ln>
          </p:spPr>
          <p:txBody>
            <a:bodyPr lIns="0" tIns="0" rIns="0" bIns="0" anchor="ctr"/>
            <a:lstStyle/>
            <a:p>
              <a:pPr algn="ctr"/>
              <a:endParaRPr lang="en-GB" sz="700" b="1">
                <a:solidFill>
                  <a:srgbClr val="000000"/>
                </a:solidFill>
                <a:latin typeface="Calibri" pitchFamily="34" charset="0"/>
                <a:ea typeface="Times New Roman" pitchFamily="18" charset="0"/>
                <a:cs typeface="Frutiger LT Com 55 Roman" charset="0"/>
              </a:endParaRPr>
            </a:p>
            <a:p>
              <a:pPr algn="ctr"/>
              <a:r>
                <a:rPr lang="en-GB" sz="700" b="1">
                  <a:solidFill>
                    <a:srgbClr val="000000"/>
                  </a:solidFill>
                  <a:latin typeface="Calibri" pitchFamily="34" charset="0"/>
                  <a:ea typeface="Times New Roman" pitchFamily="18" charset="0"/>
                  <a:cs typeface="Frutiger LT Com 55 Roman" charset="0"/>
                </a:rPr>
                <a:t>Futsal</a:t>
              </a:r>
              <a:br>
                <a:rPr lang="en-GB" sz="700" b="1">
                  <a:solidFill>
                    <a:srgbClr val="000000"/>
                  </a:solidFill>
                  <a:latin typeface="Calibri" pitchFamily="34" charset="0"/>
                  <a:ea typeface="Times New Roman" pitchFamily="18" charset="0"/>
                  <a:cs typeface="Frutiger LT Com 55 Roman" charset="0"/>
                </a:rPr>
              </a:br>
              <a:r>
                <a:rPr lang="en-GB" sz="700" b="1">
                  <a:solidFill>
                    <a:srgbClr val="000000"/>
                  </a:solidFill>
                  <a:latin typeface="Calibri" pitchFamily="34" charset="0"/>
                  <a:ea typeface="Times New Roman" pitchFamily="18" charset="0"/>
                  <a:cs typeface="Frutiger LT Com 55 Roman" charset="0"/>
                </a:rPr>
                <a:t>Committee</a:t>
              </a:r>
              <a:endParaRPr lang="en-US" sz="900">
                <a:ea typeface="Times New Roman" pitchFamily="18" charset="0"/>
                <a:cs typeface="Frutiger LT Com 55 Roman" charset="0"/>
              </a:endParaRPr>
            </a:p>
            <a:p>
              <a:endParaRPr lang="en-US">
                <a:ea typeface="Times New Roman" pitchFamily="18" charset="0"/>
                <a:cs typeface="Frutiger LT Com 55 Roman" charset="0"/>
              </a:endParaRPr>
            </a:p>
          </p:txBody>
        </p:sp>
        <p:sp>
          <p:nvSpPr>
            <p:cNvPr id="7236" name="_s48147"/>
            <p:cNvSpPr>
              <a:spLocks noChangeArrowheads="1"/>
            </p:cNvSpPr>
            <p:nvPr/>
          </p:nvSpPr>
          <p:spPr bwMode="auto">
            <a:xfrm>
              <a:off x="2160" y="2592"/>
              <a:ext cx="864" cy="288"/>
            </a:xfrm>
            <a:prstGeom prst="roundRect">
              <a:avLst>
                <a:gd name="adj" fmla="val 16667"/>
              </a:avLst>
            </a:prstGeom>
            <a:solidFill>
              <a:srgbClr val="4994CE"/>
            </a:solidFill>
            <a:ln w="9525">
              <a:solidFill>
                <a:srgbClr val="000000"/>
              </a:solidFill>
              <a:round/>
              <a:headEnd/>
              <a:tailEnd/>
            </a:ln>
          </p:spPr>
          <p:txBody>
            <a:bodyPr lIns="0" tIns="0" rIns="0" bIns="0" anchor="ctr"/>
            <a:lstStyle/>
            <a:p>
              <a:pPr algn="ctr"/>
              <a:endParaRPr lang="en-GB" sz="700" b="1">
                <a:solidFill>
                  <a:srgbClr val="000000"/>
                </a:solidFill>
                <a:latin typeface="Calibri" pitchFamily="34" charset="0"/>
                <a:ea typeface="Times New Roman" pitchFamily="18" charset="0"/>
                <a:cs typeface="Frutiger LT Com 55 Roman" charset="0"/>
              </a:endParaRPr>
            </a:p>
            <a:p>
              <a:pPr algn="ctr"/>
              <a:r>
                <a:rPr lang="en-GB" sz="700" b="1">
                  <a:solidFill>
                    <a:srgbClr val="000000"/>
                  </a:solidFill>
                  <a:latin typeface="Calibri" pitchFamily="34" charset="0"/>
                  <a:ea typeface="Times New Roman" pitchFamily="18" charset="0"/>
                  <a:cs typeface="Frutiger LT Com 55 Roman" charset="0"/>
                </a:rPr>
                <a:t>Senior</a:t>
              </a:r>
              <a:endParaRPr lang="en-US" sz="900">
                <a:ea typeface="Times New Roman" pitchFamily="18" charset="0"/>
                <a:cs typeface="Frutiger LT Com 55 Roman" charset="0"/>
              </a:endParaRPr>
            </a:p>
            <a:p>
              <a:pPr algn="ctr"/>
              <a:r>
                <a:rPr lang="en-GB" sz="700" b="1">
                  <a:solidFill>
                    <a:srgbClr val="000000"/>
                  </a:solidFill>
                  <a:latin typeface="Calibri" pitchFamily="34" charset="0"/>
                  <a:ea typeface="Times New Roman" pitchFamily="18" charset="0"/>
                  <a:cs typeface="Frutiger LT Com 55 Roman" charset="0"/>
                </a:rPr>
                <a:t>Football</a:t>
              </a:r>
              <a:endParaRPr lang="en-US" sz="900">
                <a:ea typeface="Times New Roman" pitchFamily="18" charset="0"/>
                <a:cs typeface="Frutiger LT Com 55 Roman" charset="0"/>
              </a:endParaRPr>
            </a:p>
            <a:p>
              <a:pPr algn="ctr"/>
              <a:r>
                <a:rPr lang="en-GB" sz="700" b="1">
                  <a:solidFill>
                    <a:srgbClr val="000000"/>
                  </a:solidFill>
                  <a:latin typeface="Calibri" pitchFamily="34" charset="0"/>
                  <a:ea typeface="Times New Roman" pitchFamily="18" charset="0"/>
                  <a:cs typeface="Frutiger LT Com 55 Roman" charset="0"/>
                </a:rPr>
                <a:t>Committee</a:t>
              </a:r>
              <a:endParaRPr lang="en-US" sz="900">
                <a:ea typeface="Times New Roman" pitchFamily="18" charset="0"/>
                <a:cs typeface="Frutiger LT Com 55 Roman" charset="0"/>
              </a:endParaRPr>
            </a:p>
            <a:p>
              <a:endParaRPr lang="en-US">
                <a:ea typeface="Times New Roman" pitchFamily="18" charset="0"/>
                <a:cs typeface="Frutiger LT Com 55 Roman" charset="0"/>
              </a:endParaRPr>
            </a:p>
          </p:txBody>
        </p:sp>
        <p:sp>
          <p:nvSpPr>
            <p:cNvPr id="7237" name="_s48146"/>
            <p:cNvSpPr>
              <a:spLocks noChangeArrowheads="1"/>
            </p:cNvSpPr>
            <p:nvPr/>
          </p:nvSpPr>
          <p:spPr bwMode="auto">
            <a:xfrm>
              <a:off x="1153" y="2592"/>
              <a:ext cx="863" cy="288"/>
            </a:xfrm>
            <a:prstGeom prst="roundRect">
              <a:avLst>
                <a:gd name="adj" fmla="val 16667"/>
              </a:avLst>
            </a:prstGeom>
            <a:solidFill>
              <a:srgbClr val="4994CE"/>
            </a:solidFill>
            <a:ln w="9525">
              <a:solidFill>
                <a:srgbClr val="000000"/>
              </a:solidFill>
              <a:round/>
              <a:headEnd/>
              <a:tailEnd/>
            </a:ln>
          </p:spPr>
          <p:txBody>
            <a:bodyPr lIns="0" tIns="0" rIns="0" bIns="0" anchor="ctr"/>
            <a:lstStyle/>
            <a:p>
              <a:pPr algn="ctr"/>
              <a:endParaRPr lang="en-GB" sz="700" b="1">
                <a:solidFill>
                  <a:srgbClr val="000000"/>
                </a:solidFill>
                <a:latin typeface="Calibri" pitchFamily="34" charset="0"/>
                <a:ea typeface="Times New Roman" pitchFamily="18" charset="0"/>
                <a:cs typeface="Frutiger LT Com 55 Roman" charset="0"/>
              </a:endParaRPr>
            </a:p>
            <a:p>
              <a:pPr algn="ctr"/>
              <a:r>
                <a:rPr lang="en-GB" sz="700" b="1">
                  <a:solidFill>
                    <a:srgbClr val="000000"/>
                  </a:solidFill>
                  <a:latin typeface="Calibri" pitchFamily="34" charset="0"/>
                  <a:ea typeface="Times New Roman" pitchFamily="18" charset="0"/>
                  <a:cs typeface="Frutiger LT Com 55 Roman" charset="0"/>
                </a:rPr>
                <a:t>Youth Football</a:t>
              </a:r>
              <a:endParaRPr lang="en-US" sz="900">
                <a:ea typeface="Times New Roman" pitchFamily="18" charset="0"/>
                <a:cs typeface="Frutiger LT Com 55 Roman" charset="0"/>
              </a:endParaRPr>
            </a:p>
            <a:p>
              <a:pPr algn="ctr"/>
              <a:r>
                <a:rPr lang="en-GB" sz="700" b="1">
                  <a:solidFill>
                    <a:srgbClr val="000000"/>
                  </a:solidFill>
                  <a:latin typeface="Calibri" pitchFamily="34" charset="0"/>
                  <a:ea typeface="Times New Roman" pitchFamily="18" charset="0"/>
                  <a:cs typeface="Frutiger LT Com 55 Roman" charset="0"/>
                </a:rPr>
                <a:t>Committee </a:t>
              </a:r>
              <a:endParaRPr lang="en-US" sz="900">
                <a:ea typeface="Times New Roman" pitchFamily="18" charset="0"/>
                <a:cs typeface="Frutiger LT Com 55 Roman" charset="0"/>
              </a:endParaRPr>
            </a:p>
            <a:p>
              <a:endParaRPr lang="en-US">
                <a:ea typeface="Times New Roman" pitchFamily="18" charset="0"/>
                <a:cs typeface="Frutiger LT Com 55 Roman" charset="0"/>
              </a:endParaRPr>
            </a:p>
          </p:txBody>
        </p:sp>
        <p:sp>
          <p:nvSpPr>
            <p:cNvPr id="7238" name="_s48145"/>
            <p:cNvSpPr>
              <a:spLocks noChangeArrowheads="1"/>
            </p:cNvSpPr>
            <p:nvPr/>
          </p:nvSpPr>
          <p:spPr bwMode="auto">
            <a:xfrm>
              <a:off x="3169" y="2592"/>
              <a:ext cx="863" cy="288"/>
            </a:xfrm>
            <a:prstGeom prst="roundRect">
              <a:avLst>
                <a:gd name="adj" fmla="val 16667"/>
              </a:avLst>
            </a:prstGeom>
            <a:solidFill>
              <a:srgbClr val="4994CE"/>
            </a:solidFill>
            <a:ln w="9525">
              <a:solidFill>
                <a:srgbClr val="000000"/>
              </a:solidFill>
              <a:round/>
              <a:headEnd/>
              <a:tailEnd/>
            </a:ln>
          </p:spPr>
          <p:txBody>
            <a:bodyPr lIns="0" tIns="0" rIns="0" bIns="0" anchor="ctr"/>
            <a:lstStyle/>
            <a:p>
              <a:pPr algn="ctr"/>
              <a:endParaRPr lang="en-GB" sz="700" b="1">
                <a:solidFill>
                  <a:srgbClr val="000000"/>
                </a:solidFill>
                <a:latin typeface="Calibri" pitchFamily="34" charset="0"/>
                <a:ea typeface="Times New Roman" pitchFamily="18" charset="0"/>
                <a:cs typeface="Frutiger LT Com 55 Roman" charset="0"/>
              </a:endParaRPr>
            </a:p>
            <a:p>
              <a:pPr algn="ctr"/>
              <a:r>
                <a:rPr lang="en-GB" sz="700" b="1">
                  <a:solidFill>
                    <a:srgbClr val="000000"/>
                  </a:solidFill>
                  <a:latin typeface="Calibri" pitchFamily="34" charset="0"/>
                  <a:ea typeface="Times New Roman" pitchFamily="18" charset="0"/>
                  <a:cs typeface="Frutiger LT Com 55 Roman" charset="0"/>
                </a:rPr>
                <a:t>Veteran</a:t>
              </a:r>
              <a:endParaRPr lang="en-US" sz="900">
                <a:ea typeface="Times New Roman" pitchFamily="18" charset="0"/>
                <a:cs typeface="Frutiger LT Com 55 Roman" charset="0"/>
              </a:endParaRPr>
            </a:p>
            <a:p>
              <a:pPr algn="ctr"/>
              <a:r>
                <a:rPr lang="en-GB" sz="700" b="1">
                  <a:solidFill>
                    <a:srgbClr val="000000"/>
                  </a:solidFill>
                  <a:latin typeface="Calibri" pitchFamily="34" charset="0"/>
                  <a:ea typeface="Times New Roman" pitchFamily="18" charset="0"/>
                  <a:cs typeface="Frutiger LT Com 55 Roman" charset="0"/>
                </a:rPr>
                <a:t>Football</a:t>
              </a:r>
              <a:br>
                <a:rPr lang="en-GB" sz="700" b="1">
                  <a:solidFill>
                    <a:srgbClr val="000000"/>
                  </a:solidFill>
                  <a:latin typeface="Calibri" pitchFamily="34" charset="0"/>
                  <a:ea typeface="Times New Roman" pitchFamily="18" charset="0"/>
                  <a:cs typeface="Frutiger LT Com 55 Roman" charset="0"/>
                </a:rPr>
              </a:br>
              <a:r>
                <a:rPr lang="en-GB" sz="700" b="1">
                  <a:solidFill>
                    <a:srgbClr val="000000"/>
                  </a:solidFill>
                  <a:latin typeface="Calibri" pitchFamily="34" charset="0"/>
                  <a:ea typeface="Times New Roman" pitchFamily="18" charset="0"/>
                  <a:cs typeface="Frutiger LT Com 55 Roman" charset="0"/>
                </a:rPr>
                <a:t>Committee</a:t>
              </a:r>
              <a:endParaRPr lang="en-US" sz="900">
                <a:ea typeface="Times New Roman" pitchFamily="18" charset="0"/>
                <a:cs typeface="Frutiger LT Com 55 Roman" charset="0"/>
              </a:endParaRPr>
            </a:p>
            <a:p>
              <a:endParaRPr lang="en-US">
                <a:ea typeface="Times New Roman" pitchFamily="18" charset="0"/>
                <a:cs typeface="Frutiger LT Com 55 Roman" charset="0"/>
              </a:endParaRPr>
            </a:p>
          </p:txBody>
        </p:sp>
        <p:sp>
          <p:nvSpPr>
            <p:cNvPr id="7239" name="_s48144"/>
            <p:cNvSpPr>
              <a:spLocks noChangeArrowheads="1"/>
            </p:cNvSpPr>
            <p:nvPr/>
          </p:nvSpPr>
          <p:spPr bwMode="auto">
            <a:xfrm>
              <a:off x="5184" y="2592"/>
              <a:ext cx="864" cy="288"/>
            </a:xfrm>
            <a:prstGeom prst="roundRect">
              <a:avLst>
                <a:gd name="adj" fmla="val 16667"/>
              </a:avLst>
            </a:prstGeom>
            <a:solidFill>
              <a:srgbClr val="548DD4"/>
            </a:solidFill>
            <a:ln w="9525">
              <a:solidFill>
                <a:srgbClr val="000000"/>
              </a:solidFill>
              <a:round/>
              <a:headEnd/>
              <a:tailEnd/>
            </a:ln>
          </p:spPr>
          <p:txBody>
            <a:bodyPr lIns="0" tIns="0" rIns="0" bIns="0" anchor="ctr"/>
            <a:lstStyle/>
            <a:p>
              <a:pPr algn="ctr"/>
              <a:r>
                <a:rPr lang="en-US" sz="700" b="1">
                  <a:solidFill>
                    <a:schemeClr val="tx1"/>
                  </a:solidFill>
                  <a:latin typeface="Calibri" pitchFamily="34" charset="0"/>
                  <a:cs typeface="Times New Roman" pitchFamily="18" charset="0"/>
                </a:rPr>
                <a:t>Women</a:t>
              </a:r>
              <a:br>
                <a:rPr lang="en-US" sz="700" b="1">
                  <a:solidFill>
                    <a:schemeClr val="tx1"/>
                  </a:solidFill>
                  <a:latin typeface="Calibri" pitchFamily="34" charset="0"/>
                  <a:cs typeface="Times New Roman" pitchFamily="18" charset="0"/>
                </a:rPr>
              </a:br>
              <a:r>
                <a:rPr lang="en-US" sz="700" b="1">
                  <a:solidFill>
                    <a:schemeClr val="tx1"/>
                  </a:solidFill>
                  <a:latin typeface="Calibri" pitchFamily="34" charset="0"/>
                  <a:cs typeface="Times New Roman" pitchFamily="18" charset="0"/>
                </a:rPr>
                <a:t>Committee</a:t>
              </a:r>
              <a:endParaRPr lang="en-US">
                <a:solidFill>
                  <a:schemeClr val="tx1"/>
                </a:solidFill>
              </a:endParaRPr>
            </a:p>
          </p:txBody>
        </p:sp>
        <p:sp>
          <p:nvSpPr>
            <p:cNvPr id="7240" name="_s48143"/>
            <p:cNvSpPr>
              <a:spLocks noChangeArrowheads="1"/>
            </p:cNvSpPr>
            <p:nvPr/>
          </p:nvSpPr>
          <p:spPr bwMode="auto">
            <a:xfrm>
              <a:off x="6192" y="2592"/>
              <a:ext cx="867" cy="288"/>
            </a:xfrm>
            <a:prstGeom prst="roundRect">
              <a:avLst>
                <a:gd name="adj" fmla="val 16667"/>
              </a:avLst>
            </a:prstGeom>
            <a:solidFill>
              <a:srgbClr val="548DD4"/>
            </a:solidFill>
            <a:ln w="9525">
              <a:solidFill>
                <a:srgbClr val="000000"/>
              </a:solidFill>
              <a:round/>
              <a:headEnd/>
              <a:tailEnd/>
            </a:ln>
          </p:spPr>
          <p:txBody>
            <a:bodyPr lIns="0" tIns="0" rIns="0" bIns="0" anchor="ctr"/>
            <a:lstStyle/>
            <a:p>
              <a:pPr algn="ctr"/>
              <a:r>
                <a:rPr lang="en-US" sz="700" b="1">
                  <a:solidFill>
                    <a:schemeClr val="tx1"/>
                  </a:solidFill>
                  <a:latin typeface="Calibri" pitchFamily="34" charset="0"/>
                  <a:cs typeface="Times New Roman" pitchFamily="18" charset="0"/>
                </a:rPr>
                <a:t>Beach</a:t>
              </a:r>
              <a:br>
                <a:rPr lang="en-US" sz="700" b="1">
                  <a:solidFill>
                    <a:schemeClr val="tx1"/>
                  </a:solidFill>
                  <a:latin typeface="Calibri" pitchFamily="34" charset="0"/>
                  <a:cs typeface="Times New Roman" pitchFamily="18" charset="0"/>
                </a:rPr>
              </a:br>
              <a:r>
                <a:rPr lang="en-US" sz="700" b="1">
                  <a:solidFill>
                    <a:schemeClr val="tx1"/>
                  </a:solidFill>
                  <a:latin typeface="Calibri" pitchFamily="34" charset="0"/>
                  <a:cs typeface="Times New Roman" pitchFamily="18" charset="0"/>
                </a:rPr>
                <a:t>Committee</a:t>
              </a:r>
              <a:endParaRPr lang="en-US">
                <a:solidFill>
                  <a:schemeClr val="tx1"/>
                </a:solidFill>
              </a:endParaRPr>
            </a:p>
          </p:txBody>
        </p:sp>
        <p:sp>
          <p:nvSpPr>
            <p:cNvPr id="7241" name="_s48142"/>
            <p:cNvSpPr>
              <a:spLocks noChangeArrowheads="1"/>
            </p:cNvSpPr>
            <p:nvPr/>
          </p:nvSpPr>
          <p:spPr bwMode="auto">
            <a:xfrm>
              <a:off x="4609" y="1728"/>
              <a:ext cx="864" cy="288"/>
            </a:xfrm>
            <a:prstGeom prst="roundRect">
              <a:avLst>
                <a:gd name="adj" fmla="val 16667"/>
              </a:avLst>
            </a:prstGeom>
            <a:solidFill>
              <a:srgbClr val="B8CCE4"/>
            </a:solidFill>
            <a:ln w="9525">
              <a:solidFill>
                <a:srgbClr val="000000"/>
              </a:solidFill>
              <a:round/>
              <a:headEnd/>
              <a:tailEnd/>
            </a:ln>
          </p:spPr>
          <p:txBody>
            <a:bodyPr lIns="0" tIns="0" rIns="0" bIns="0" anchor="ctr"/>
            <a:lstStyle/>
            <a:p>
              <a:pPr algn="ctr"/>
              <a:r>
                <a:rPr lang="en-US" sz="700" b="1">
                  <a:latin typeface="Calibri" pitchFamily="34" charset="0"/>
                  <a:cs typeface="Times New Roman" pitchFamily="18" charset="0"/>
                </a:rPr>
                <a:t>Technical director</a:t>
              </a:r>
              <a:endParaRPr lang="en-US"/>
            </a:p>
          </p:txBody>
        </p:sp>
        <p:sp>
          <p:nvSpPr>
            <p:cNvPr id="7242" name="_s48141"/>
            <p:cNvSpPr>
              <a:spLocks noChangeArrowheads="1"/>
            </p:cNvSpPr>
            <p:nvPr/>
          </p:nvSpPr>
          <p:spPr bwMode="auto">
            <a:xfrm>
              <a:off x="5761" y="1728"/>
              <a:ext cx="864" cy="288"/>
            </a:xfrm>
            <a:prstGeom prst="roundRect">
              <a:avLst>
                <a:gd name="adj" fmla="val 16667"/>
              </a:avLst>
            </a:prstGeom>
            <a:solidFill>
              <a:srgbClr val="B8CCE4"/>
            </a:solidFill>
            <a:ln w="9525">
              <a:solidFill>
                <a:srgbClr val="000000"/>
              </a:solidFill>
              <a:round/>
              <a:headEnd/>
              <a:tailEnd/>
            </a:ln>
          </p:spPr>
          <p:txBody>
            <a:bodyPr lIns="0" tIns="0" rIns="0" bIns="0" anchor="ctr"/>
            <a:lstStyle/>
            <a:p>
              <a:pPr algn="ctr"/>
              <a:r>
                <a:rPr lang="en-US" sz="700" b="1">
                  <a:latin typeface="Calibri" pitchFamily="34" charset="0"/>
                  <a:cs typeface="Times New Roman" pitchFamily="18" charset="0"/>
                </a:rPr>
                <a:t>General Secretary</a:t>
              </a:r>
              <a:endParaRPr lang="en-US"/>
            </a:p>
          </p:txBody>
        </p:sp>
        <p:sp>
          <p:nvSpPr>
            <p:cNvPr id="7243" name="_s48140"/>
            <p:cNvSpPr>
              <a:spLocks noChangeArrowheads="1"/>
            </p:cNvSpPr>
            <p:nvPr/>
          </p:nvSpPr>
          <p:spPr bwMode="auto">
            <a:xfrm>
              <a:off x="7203" y="2592"/>
              <a:ext cx="864" cy="288"/>
            </a:xfrm>
            <a:prstGeom prst="roundRect">
              <a:avLst>
                <a:gd name="adj" fmla="val 16667"/>
              </a:avLst>
            </a:prstGeom>
            <a:solidFill>
              <a:srgbClr val="548DD4"/>
            </a:solidFill>
            <a:ln w="9525">
              <a:solidFill>
                <a:srgbClr val="000000"/>
              </a:solidFill>
              <a:round/>
              <a:headEnd/>
              <a:tailEnd/>
            </a:ln>
          </p:spPr>
          <p:txBody>
            <a:bodyPr lIns="0" tIns="0" rIns="0" bIns="0" anchor="ctr"/>
            <a:lstStyle/>
            <a:p>
              <a:pPr algn="ctr"/>
              <a:r>
                <a:rPr lang="en-US" sz="700" b="1">
                  <a:solidFill>
                    <a:schemeClr val="tx1"/>
                  </a:solidFill>
                  <a:latin typeface="Calibri" pitchFamily="34" charset="0"/>
                  <a:cs typeface="Times New Roman" pitchFamily="18" charset="0"/>
                </a:rPr>
                <a:t>Marketing &amp; Events</a:t>
              </a:r>
              <a:endParaRPr lang="en-US" sz="900">
                <a:solidFill>
                  <a:schemeClr val="tx1"/>
                </a:solidFill>
              </a:endParaRPr>
            </a:p>
            <a:p>
              <a:pPr algn="ctr"/>
              <a:r>
                <a:rPr lang="en-US" sz="700" b="1">
                  <a:solidFill>
                    <a:schemeClr val="tx1"/>
                  </a:solidFill>
                  <a:latin typeface="Calibri" pitchFamily="34" charset="0"/>
                  <a:cs typeface="Times New Roman" pitchFamily="18" charset="0"/>
                </a:rPr>
                <a:t>Committee</a:t>
              </a:r>
              <a:endParaRPr lang="en-US">
                <a:solidFill>
                  <a:schemeClr val="tx1"/>
                </a:solidFill>
              </a:endParaRPr>
            </a:p>
          </p:txBody>
        </p:sp>
        <p:sp>
          <p:nvSpPr>
            <p:cNvPr id="7244" name="_s48139"/>
            <p:cNvSpPr>
              <a:spLocks noChangeArrowheads="1"/>
            </p:cNvSpPr>
            <p:nvPr/>
          </p:nvSpPr>
          <p:spPr bwMode="auto">
            <a:xfrm>
              <a:off x="8211" y="2592"/>
              <a:ext cx="864" cy="288"/>
            </a:xfrm>
            <a:prstGeom prst="roundRect">
              <a:avLst>
                <a:gd name="adj" fmla="val 16667"/>
              </a:avLst>
            </a:prstGeom>
            <a:solidFill>
              <a:srgbClr val="548DD4"/>
            </a:solidFill>
            <a:ln w="9525">
              <a:solidFill>
                <a:srgbClr val="000000"/>
              </a:solidFill>
              <a:round/>
              <a:headEnd/>
              <a:tailEnd/>
            </a:ln>
          </p:spPr>
          <p:txBody>
            <a:bodyPr lIns="0" tIns="0" rIns="0" bIns="0" anchor="ctr"/>
            <a:lstStyle/>
            <a:p>
              <a:pPr algn="ctr"/>
              <a:r>
                <a:rPr lang="en-US" sz="700" b="1">
                  <a:solidFill>
                    <a:schemeClr val="tx1"/>
                  </a:solidFill>
                  <a:latin typeface="Calibri" pitchFamily="34" charset="0"/>
                  <a:cs typeface="Times New Roman" pitchFamily="18" charset="0"/>
                </a:rPr>
                <a:t>Financial Committee</a:t>
              </a:r>
              <a:endParaRPr lang="en-US">
                <a:solidFill>
                  <a:schemeClr val="tx1"/>
                </a:solidFill>
              </a:endParaRPr>
            </a:p>
          </p:txBody>
        </p:sp>
        <p:sp>
          <p:nvSpPr>
            <p:cNvPr id="7245" name="_s48138"/>
            <p:cNvSpPr>
              <a:spLocks noChangeArrowheads="1"/>
            </p:cNvSpPr>
            <p:nvPr/>
          </p:nvSpPr>
          <p:spPr bwMode="auto">
            <a:xfrm>
              <a:off x="1152" y="3024"/>
              <a:ext cx="864" cy="288"/>
            </a:xfrm>
            <a:prstGeom prst="roundRect">
              <a:avLst>
                <a:gd name="adj" fmla="val 16667"/>
              </a:avLst>
            </a:prstGeom>
            <a:solidFill>
              <a:srgbClr val="95B3D7"/>
            </a:solidFill>
            <a:ln w="9525">
              <a:solidFill>
                <a:srgbClr val="000000"/>
              </a:solidFill>
              <a:round/>
              <a:headEnd/>
              <a:tailEnd/>
            </a:ln>
          </p:spPr>
          <p:txBody>
            <a:bodyPr lIns="0" tIns="0" rIns="0" bIns="0" anchor="ctr"/>
            <a:lstStyle/>
            <a:p>
              <a:pPr algn="ctr"/>
              <a:r>
                <a:rPr lang="en-US" sz="700" b="1">
                  <a:latin typeface="Calibri" pitchFamily="34" charset="0"/>
                  <a:cs typeface="Times New Roman" pitchFamily="18" charset="0"/>
                </a:rPr>
                <a:t>Competition</a:t>
              </a:r>
              <a:endParaRPr lang="en-US"/>
            </a:p>
          </p:txBody>
        </p:sp>
        <p:sp>
          <p:nvSpPr>
            <p:cNvPr id="7246" name="_s48137"/>
            <p:cNvSpPr>
              <a:spLocks noChangeArrowheads="1"/>
            </p:cNvSpPr>
            <p:nvPr/>
          </p:nvSpPr>
          <p:spPr bwMode="auto">
            <a:xfrm>
              <a:off x="2160" y="3024"/>
              <a:ext cx="864" cy="288"/>
            </a:xfrm>
            <a:prstGeom prst="roundRect">
              <a:avLst>
                <a:gd name="adj" fmla="val 16667"/>
              </a:avLst>
            </a:prstGeom>
            <a:solidFill>
              <a:srgbClr val="95B3D7"/>
            </a:solidFill>
            <a:ln w="9525">
              <a:solidFill>
                <a:srgbClr val="000000"/>
              </a:solidFill>
              <a:round/>
              <a:headEnd/>
              <a:tailEnd/>
            </a:ln>
          </p:spPr>
          <p:txBody>
            <a:bodyPr lIns="0" tIns="0" rIns="0" bIns="0" anchor="ctr"/>
            <a:lstStyle/>
            <a:p>
              <a:pPr algn="ctr"/>
              <a:endParaRPr lang="en-US" sz="700" b="1">
                <a:latin typeface="Calibri" pitchFamily="34" charset="0"/>
                <a:cs typeface="Times New Roman" pitchFamily="18" charset="0"/>
              </a:endParaRPr>
            </a:p>
            <a:p>
              <a:pPr algn="ctr"/>
              <a:endParaRPr lang="en-US" sz="700" b="1">
                <a:latin typeface="Calibri" pitchFamily="34" charset="0"/>
                <a:cs typeface="Times New Roman" pitchFamily="18" charset="0"/>
              </a:endParaRPr>
            </a:p>
            <a:p>
              <a:pPr algn="ctr"/>
              <a:r>
                <a:rPr lang="en-US" sz="700" b="1">
                  <a:latin typeface="Calibri" pitchFamily="34" charset="0"/>
                  <a:cs typeface="Times New Roman" pitchFamily="18" charset="0"/>
                </a:rPr>
                <a:t>Competition</a:t>
              </a:r>
              <a:endParaRPr lang="en-US" sz="900"/>
            </a:p>
            <a:p>
              <a:endParaRPr lang="en-US"/>
            </a:p>
          </p:txBody>
        </p:sp>
        <p:sp>
          <p:nvSpPr>
            <p:cNvPr id="7247" name="_s48136"/>
            <p:cNvSpPr>
              <a:spLocks noChangeArrowheads="1"/>
            </p:cNvSpPr>
            <p:nvPr/>
          </p:nvSpPr>
          <p:spPr bwMode="auto">
            <a:xfrm>
              <a:off x="3168" y="3024"/>
              <a:ext cx="864" cy="288"/>
            </a:xfrm>
            <a:prstGeom prst="roundRect">
              <a:avLst>
                <a:gd name="adj" fmla="val 16667"/>
              </a:avLst>
            </a:prstGeom>
            <a:solidFill>
              <a:srgbClr val="95B3D7"/>
            </a:solidFill>
            <a:ln w="9525">
              <a:solidFill>
                <a:srgbClr val="000000"/>
              </a:solidFill>
              <a:round/>
              <a:headEnd/>
              <a:tailEnd/>
            </a:ln>
          </p:spPr>
          <p:txBody>
            <a:bodyPr lIns="0" tIns="0" rIns="0" bIns="0" anchor="ctr"/>
            <a:lstStyle/>
            <a:p>
              <a:pPr algn="ctr"/>
              <a:endParaRPr lang="en-US" sz="700" b="1">
                <a:latin typeface="Calibri" pitchFamily="34" charset="0"/>
                <a:cs typeface="Times New Roman" pitchFamily="18" charset="0"/>
              </a:endParaRPr>
            </a:p>
            <a:p>
              <a:pPr algn="ctr"/>
              <a:endParaRPr lang="en-US" sz="700" b="1">
                <a:latin typeface="Calibri" pitchFamily="34" charset="0"/>
                <a:cs typeface="Times New Roman" pitchFamily="18" charset="0"/>
              </a:endParaRPr>
            </a:p>
            <a:p>
              <a:pPr algn="ctr"/>
              <a:r>
                <a:rPr lang="en-US" sz="700" b="1">
                  <a:latin typeface="Calibri" pitchFamily="34" charset="0"/>
                  <a:cs typeface="Times New Roman" pitchFamily="18" charset="0"/>
                </a:rPr>
                <a:t>Competition</a:t>
              </a:r>
              <a:endParaRPr lang="en-US" sz="900"/>
            </a:p>
            <a:p>
              <a:endParaRPr lang="en-US"/>
            </a:p>
          </p:txBody>
        </p:sp>
        <p:sp>
          <p:nvSpPr>
            <p:cNvPr id="7248" name="_s48135"/>
            <p:cNvSpPr>
              <a:spLocks noChangeArrowheads="1"/>
            </p:cNvSpPr>
            <p:nvPr/>
          </p:nvSpPr>
          <p:spPr bwMode="auto">
            <a:xfrm>
              <a:off x="4177" y="3024"/>
              <a:ext cx="863" cy="288"/>
            </a:xfrm>
            <a:prstGeom prst="roundRect">
              <a:avLst>
                <a:gd name="adj" fmla="val 16667"/>
              </a:avLst>
            </a:prstGeom>
            <a:solidFill>
              <a:srgbClr val="95B3D7"/>
            </a:solidFill>
            <a:ln w="9525">
              <a:solidFill>
                <a:srgbClr val="000000"/>
              </a:solidFill>
              <a:round/>
              <a:headEnd/>
              <a:tailEnd/>
            </a:ln>
          </p:spPr>
          <p:txBody>
            <a:bodyPr lIns="0" tIns="0" rIns="0" bIns="0" anchor="ctr"/>
            <a:lstStyle/>
            <a:p>
              <a:pPr algn="ctr"/>
              <a:endParaRPr lang="en-US" sz="700" b="1">
                <a:latin typeface="Calibri" pitchFamily="34" charset="0"/>
                <a:cs typeface="Times New Roman" pitchFamily="18" charset="0"/>
              </a:endParaRPr>
            </a:p>
            <a:p>
              <a:pPr algn="ctr"/>
              <a:endParaRPr lang="en-US" sz="700" b="1">
                <a:latin typeface="Calibri" pitchFamily="34" charset="0"/>
                <a:cs typeface="Times New Roman" pitchFamily="18" charset="0"/>
              </a:endParaRPr>
            </a:p>
            <a:p>
              <a:pPr algn="ctr"/>
              <a:r>
                <a:rPr lang="en-US" sz="700" b="1">
                  <a:latin typeface="Calibri" pitchFamily="34" charset="0"/>
                  <a:cs typeface="Times New Roman" pitchFamily="18" charset="0"/>
                </a:rPr>
                <a:t>Competition</a:t>
              </a:r>
              <a:endParaRPr lang="en-US" sz="900"/>
            </a:p>
            <a:p>
              <a:endParaRPr lang="en-US"/>
            </a:p>
          </p:txBody>
        </p:sp>
        <p:sp>
          <p:nvSpPr>
            <p:cNvPr id="7249" name="_s48134"/>
            <p:cNvSpPr>
              <a:spLocks noChangeArrowheads="1"/>
            </p:cNvSpPr>
            <p:nvPr/>
          </p:nvSpPr>
          <p:spPr bwMode="auto">
            <a:xfrm>
              <a:off x="5185" y="3024"/>
              <a:ext cx="863" cy="288"/>
            </a:xfrm>
            <a:prstGeom prst="roundRect">
              <a:avLst>
                <a:gd name="adj" fmla="val 16667"/>
              </a:avLst>
            </a:prstGeom>
            <a:solidFill>
              <a:srgbClr val="95B3D7"/>
            </a:solidFill>
            <a:ln w="9525">
              <a:solidFill>
                <a:srgbClr val="000000"/>
              </a:solidFill>
              <a:round/>
              <a:headEnd/>
              <a:tailEnd/>
            </a:ln>
          </p:spPr>
          <p:txBody>
            <a:bodyPr lIns="0" tIns="0" rIns="0" bIns="0" anchor="ctr"/>
            <a:lstStyle/>
            <a:p>
              <a:pPr algn="ctr"/>
              <a:endParaRPr lang="en-US" sz="700" b="1">
                <a:latin typeface="Calibri" pitchFamily="34" charset="0"/>
                <a:cs typeface="Times New Roman" pitchFamily="18" charset="0"/>
              </a:endParaRPr>
            </a:p>
            <a:p>
              <a:pPr algn="ctr"/>
              <a:endParaRPr lang="en-US" sz="700" b="1">
                <a:latin typeface="Calibri" pitchFamily="34" charset="0"/>
                <a:cs typeface="Times New Roman" pitchFamily="18" charset="0"/>
              </a:endParaRPr>
            </a:p>
            <a:p>
              <a:pPr algn="ctr"/>
              <a:r>
                <a:rPr lang="en-US" sz="700" b="1">
                  <a:latin typeface="Calibri" pitchFamily="34" charset="0"/>
                  <a:cs typeface="Times New Roman" pitchFamily="18" charset="0"/>
                </a:rPr>
                <a:t>Competition</a:t>
              </a:r>
              <a:endParaRPr lang="en-US" sz="900"/>
            </a:p>
            <a:p>
              <a:endParaRPr lang="en-US"/>
            </a:p>
          </p:txBody>
        </p:sp>
        <p:sp>
          <p:nvSpPr>
            <p:cNvPr id="7250" name="_s48133"/>
            <p:cNvSpPr>
              <a:spLocks noChangeArrowheads="1"/>
            </p:cNvSpPr>
            <p:nvPr/>
          </p:nvSpPr>
          <p:spPr bwMode="auto">
            <a:xfrm>
              <a:off x="6194" y="3024"/>
              <a:ext cx="863" cy="288"/>
            </a:xfrm>
            <a:prstGeom prst="roundRect">
              <a:avLst>
                <a:gd name="adj" fmla="val 16667"/>
              </a:avLst>
            </a:prstGeom>
            <a:solidFill>
              <a:srgbClr val="95B3D7"/>
            </a:solidFill>
            <a:ln w="9525">
              <a:solidFill>
                <a:srgbClr val="000000"/>
              </a:solidFill>
              <a:round/>
              <a:headEnd/>
              <a:tailEnd/>
            </a:ln>
          </p:spPr>
          <p:txBody>
            <a:bodyPr lIns="0" tIns="0" rIns="0" bIns="0" anchor="ctr"/>
            <a:lstStyle/>
            <a:p>
              <a:pPr algn="ctr"/>
              <a:endParaRPr lang="en-US" sz="700" b="1">
                <a:latin typeface="Calibri" pitchFamily="34" charset="0"/>
                <a:cs typeface="Times New Roman" pitchFamily="18" charset="0"/>
              </a:endParaRPr>
            </a:p>
            <a:p>
              <a:pPr algn="ctr"/>
              <a:endParaRPr lang="en-US" sz="700" b="1">
                <a:latin typeface="Calibri" pitchFamily="34" charset="0"/>
                <a:cs typeface="Times New Roman" pitchFamily="18" charset="0"/>
              </a:endParaRPr>
            </a:p>
            <a:p>
              <a:pPr algn="ctr"/>
              <a:r>
                <a:rPr lang="en-US" sz="700" b="1">
                  <a:latin typeface="Calibri" pitchFamily="34" charset="0"/>
                  <a:cs typeface="Times New Roman" pitchFamily="18" charset="0"/>
                </a:rPr>
                <a:t>Competition</a:t>
              </a:r>
              <a:endParaRPr lang="en-US" sz="900"/>
            </a:p>
            <a:p>
              <a:endParaRPr lang="en-US"/>
            </a:p>
          </p:txBody>
        </p:sp>
        <p:sp>
          <p:nvSpPr>
            <p:cNvPr id="7251" name="_s48132"/>
            <p:cNvSpPr>
              <a:spLocks noChangeArrowheads="1"/>
            </p:cNvSpPr>
            <p:nvPr/>
          </p:nvSpPr>
          <p:spPr bwMode="auto">
            <a:xfrm>
              <a:off x="5762" y="2160"/>
              <a:ext cx="863" cy="288"/>
            </a:xfrm>
            <a:prstGeom prst="roundRect">
              <a:avLst>
                <a:gd name="adj" fmla="val 16667"/>
              </a:avLst>
            </a:prstGeom>
            <a:solidFill>
              <a:srgbClr val="B8CCE4"/>
            </a:solidFill>
            <a:ln w="9525">
              <a:solidFill>
                <a:srgbClr val="000000"/>
              </a:solidFill>
              <a:round/>
              <a:headEnd/>
              <a:tailEnd/>
            </a:ln>
          </p:spPr>
          <p:txBody>
            <a:bodyPr lIns="0" tIns="0" rIns="0" bIns="0" anchor="ctr"/>
            <a:lstStyle/>
            <a:p>
              <a:pPr algn="ctr"/>
              <a:r>
                <a:rPr lang="en-US" sz="700" b="1">
                  <a:latin typeface="Calibri" pitchFamily="34" charset="0"/>
                  <a:cs typeface="Times New Roman" pitchFamily="18" charset="0"/>
                </a:rPr>
                <a:t>Office &amp; Facility Management</a:t>
              </a:r>
              <a:endParaRPr lang="en-US"/>
            </a:p>
          </p:txBody>
        </p:sp>
        <p:sp>
          <p:nvSpPr>
            <p:cNvPr id="7252" name="_s48131"/>
            <p:cNvSpPr>
              <a:spLocks noChangeArrowheads="1"/>
            </p:cNvSpPr>
            <p:nvPr/>
          </p:nvSpPr>
          <p:spPr bwMode="auto">
            <a:xfrm>
              <a:off x="4610" y="2160"/>
              <a:ext cx="863" cy="288"/>
            </a:xfrm>
            <a:prstGeom prst="roundRect">
              <a:avLst>
                <a:gd name="adj" fmla="val 16667"/>
              </a:avLst>
            </a:prstGeom>
            <a:solidFill>
              <a:srgbClr val="B8CCE4"/>
            </a:solidFill>
            <a:ln w="9525">
              <a:solidFill>
                <a:srgbClr val="000000"/>
              </a:solidFill>
              <a:round/>
              <a:headEnd/>
              <a:tailEnd/>
            </a:ln>
          </p:spPr>
          <p:txBody>
            <a:bodyPr lIns="0" tIns="0" rIns="0" bIns="0" anchor="ctr"/>
            <a:lstStyle/>
            <a:p>
              <a:pPr algn="ctr"/>
              <a:r>
                <a:rPr lang="en-US" sz="700" b="1">
                  <a:latin typeface="Calibri" pitchFamily="34" charset="0"/>
                  <a:cs typeface="Times New Roman" pitchFamily="18" charset="0"/>
                </a:rPr>
                <a:t>Technical Development &amp; Coordination</a:t>
              </a:r>
              <a:endParaRPr lang="en-US"/>
            </a:p>
          </p:txBody>
        </p:sp>
        <p:sp>
          <p:nvSpPr>
            <p:cNvPr id="7253" name="_s48130"/>
            <p:cNvSpPr>
              <a:spLocks noChangeArrowheads="1"/>
            </p:cNvSpPr>
            <p:nvPr/>
          </p:nvSpPr>
          <p:spPr bwMode="auto">
            <a:xfrm>
              <a:off x="9219" y="2592"/>
              <a:ext cx="863" cy="288"/>
            </a:xfrm>
            <a:prstGeom prst="roundRect">
              <a:avLst>
                <a:gd name="adj" fmla="val 16667"/>
              </a:avLst>
            </a:prstGeom>
            <a:solidFill>
              <a:srgbClr val="548DD4"/>
            </a:solidFill>
            <a:ln w="9525">
              <a:solidFill>
                <a:srgbClr val="000000"/>
              </a:solidFill>
              <a:round/>
              <a:headEnd/>
              <a:tailEnd/>
            </a:ln>
          </p:spPr>
          <p:txBody>
            <a:bodyPr lIns="0" tIns="0" rIns="0" bIns="0" anchor="ctr"/>
            <a:lstStyle/>
            <a:p>
              <a:pPr algn="ctr"/>
              <a:r>
                <a:rPr lang="en-US" sz="700" b="1" dirty="0">
                  <a:solidFill>
                    <a:schemeClr val="tx1"/>
                  </a:solidFill>
                  <a:latin typeface="Calibri" pitchFamily="34" charset="0"/>
                  <a:cs typeface="Times New Roman" pitchFamily="18" charset="0"/>
                </a:rPr>
                <a:t>Competition </a:t>
              </a:r>
              <a:r>
                <a:rPr lang="en-US" sz="700" b="1" dirty="0" smtClean="0">
                  <a:solidFill>
                    <a:schemeClr val="tx1"/>
                  </a:solidFill>
                  <a:latin typeface="Calibri" pitchFamily="34" charset="0"/>
                  <a:cs typeface="Times New Roman" pitchFamily="18" charset="0"/>
                </a:rPr>
                <a:t>Committee and referee department</a:t>
              </a:r>
              <a:endParaRPr lang="en-US" sz="700" dirty="0">
                <a:solidFill>
                  <a:schemeClr val="tx1"/>
                </a:solidFill>
              </a:endParaRPr>
            </a:p>
          </p:txBody>
        </p:sp>
      </p:grpSp>
      <p:sp>
        <p:nvSpPr>
          <p:cNvPr id="7214" name="Rectangle 63"/>
          <p:cNvSpPr>
            <a:spLocks noChangeArrowheads="1"/>
          </p:cNvSpPr>
          <p:nvPr/>
        </p:nvSpPr>
        <p:spPr bwMode="auto">
          <a:xfrm>
            <a:off x="0" y="457200"/>
            <a:ext cx="9144000" cy="457200"/>
          </a:xfrm>
          <a:prstGeom prst="rect">
            <a:avLst/>
          </a:prstGeom>
          <a:noFill/>
          <a:ln w="9525">
            <a:noFill/>
            <a:miter lim="800000"/>
            <a:headEnd/>
            <a:tailEnd/>
          </a:ln>
        </p:spPr>
        <p:txBody>
          <a:bodyPr wrap="none" anchor="ctr">
            <a:spAutoFit/>
          </a:bodyPr>
          <a:lstStyle/>
          <a:p>
            <a:endParaRPr lang="en-US"/>
          </a:p>
        </p:txBody>
      </p:sp>
      <p:sp>
        <p:nvSpPr>
          <p:cNvPr id="66" name="Rechthoek 65"/>
          <p:cNvSpPr/>
          <p:nvPr/>
        </p:nvSpPr>
        <p:spPr>
          <a:xfrm>
            <a:off x="838200" y="762000"/>
            <a:ext cx="1600200" cy="4572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p:cNvSpPr>
          <p:nvPr>
            <p:ph type="title"/>
          </p:nvPr>
        </p:nvSpPr>
        <p:spPr/>
        <p:txBody>
          <a:bodyPr>
            <a:normAutofit fontScale="90000"/>
          </a:bodyPr>
          <a:lstStyle/>
          <a:p>
            <a:r>
              <a:rPr lang="en-US" dirty="0" smtClean="0"/>
              <a:t>Organization chart/Technical department</a:t>
            </a:r>
          </a:p>
        </p:txBody>
      </p:sp>
      <p:sp>
        <p:nvSpPr>
          <p:cNvPr id="8195" name="Content Placeholder 2"/>
          <p:cNvSpPr>
            <a:spLocks noGrp="1"/>
          </p:cNvSpPr>
          <p:nvPr>
            <p:ph idx="1"/>
          </p:nvPr>
        </p:nvSpPr>
        <p:spPr>
          <a:xfrm>
            <a:off x="246063" y="1346200"/>
            <a:ext cx="7772400" cy="55563"/>
          </a:xfrm>
        </p:spPr>
        <p:txBody>
          <a:bodyPr>
            <a:normAutofit fontScale="25000" lnSpcReduction="20000"/>
          </a:bodyPr>
          <a:lstStyle/>
          <a:p>
            <a:pPr marL="0" indent="0">
              <a:buFontTx/>
              <a:buNone/>
            </a:pPr>
            <a:endParaRPr lang="en-US" smtClean="0"/>
          </a:p>
          <a:p>
            <a:pPr marL="0" indent="0">
              <a:buFontTx/>
              <a:buNone/>
            </a:pPr>
            <a:endParaRPr lang="en-US" smtClean="0"/>
          </a:p>
        </p:txBody>
      </p:sp>
      <p:sp>
        <p:nvSpPr>
          <p:cNvPr id="8196" name="Slide Number Placeholder 3"/>
          <p:cNvSpPr>
            <a:spLocks noGrp="1"/>
          </p:cNvSpPr>
          <p:nvPr>
            <p:ph type="sldNum" sz="quarter" idx="10"/>
          </p:nvPr>
        </p:nvSpPr>
        <p:spPr>
          <a:noFill/>
        </p:spPr>
        <p:txBody>
          <a:bodyPr/>
          <a:lstStyle/>
          <a:p>
            <a:r>
              <a:rPr lang="en-GB" smtClean="0"/>
              <a:t>5-</a:t>
            </a:r>
            <a:fld id="{8882402D-D919-4BF5-B980-4ADAF7C2F8BF}" type="slidenum">
              <a:rPr lang="en-GB" smtClean="0"/>
              <a:pPr/>
              <a:t>4</a:t>
            </a:fld>
            <a:endParaRPr lang="en-GB" smtClean="0"/>
          </a:p>
        </p:txBody>
      </p:sp>
      <p:sp>
        <p:nvSpPr>
          <p:cNvPr id="8197" name="Rectangle 4"/>
          <p:cNvSpPr>
            <a:spLocks noChangeArrowheads="1"/>
          </p:cNvSpPr>
          <p:nvPr/>
        </p:nvSpPr>
        <p:spPr bwMode="auto">
          <a:xfrm>
            <a:off x="0" y="0"/>
            <a:ext cx="9144000" cy="457200"/>
          </a:xfrm>
          <a:prstGeom prst="rect">
            <a:avLst/>
          </a:prstGeom>
          <a:noFill/>
          <a:ln w="9525">
            <a:noFill/>
            <a:miter lim="800000"/>
            <a:headEnd/>
            <a:tailEnd/>
          </a:ln>
        </p:spPr>
        <p:txBody>
          <a:bodyPr wrap="none" anchor="ctr">
            <a:spAutoFit/>
          </a:bodyPr>
          <a:lstStyle/>
          <a:p>
            <a:endParaRPr lang="en-US"/>
          </a:p>
        </p:txBody>
      </p:sp>
      <p:graphicFrame>
        <p:nvGraphicFramePr>
          <p:cNvPr id="8" name="Diagram 7"/>
          <p:cNvGraphicFramePr/>
          <p:nvPr/>
        </p:nvGraphicFramePr>
        <p:xfrm>
          <a:off x="688768" y="2161309"/>
          <a:ext cx="7733472" cy="354628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Slide Number Placeholder 3"/>
          <p:cNvSpPr>
            <a:spLocks noGrp="1"/>
          </p:cNvSpPr>
          <p:nvPr>
            <p:ph type="sldNum" sz="quarter" idx="10"/>
          </p:nvPr>
        </p:nvSpPr>
        <p:spPr/>
        <p:txBody>
          <a:bodyPr/>
          <a:lstStyle/>
          <a:p>
            <a:pPr defTabSz="895350">
              <a:defRPr/>
            </a:pPr>
            <a:r>
              <a:rPr lang="en-GB">
                <a:latin typeface="+mn-lt"/>
              </a:rPr>
              <a:t>5-</a:t>
            </a:r>
            <a:fld id="{8EBA1892-5671-44BD-A6CA-05FF9FD8A26A}" type="slidenum">
              <a:rPr lang="en-GB">
                <a:latin typeface="+mn-lt"/>
              </a:rPr>
              <a:pPr defTabSz="895350">
                <a:defRPr/>
              </a:pPr>
              <a:t>5</a:t>
            </a:fld>
            <a:endParaRPr lang="en-GB">
              <a:latin typeface="+mn-lt"/>
            </a:endParaRPr>
          </a:p>
        </p:txBody>
      </p:sp>
      <p:sp>
        <p:nvSpPr>
          <p:cNvPr id="4099" name="Rectangle 2"/>
          <p:cNvSpPr>
            <a:spLocks noChangeArrowheads="1"/>
          </p:cNvSpPr>
          <p:nvPr/>
        </p:nvSpPr>
        <p:spPr bwMode="auto">
          <a:xfrm>
            <a:off x="246063" y="1328738"/>
            <a:ext cx="8658225" cy="276999"/>
          </a:xfrm>
          <a:prstGeom prst="rect">
            <a:avLst/>
          </a:prstGeom>
          <a:noFill/>
          <a:ln w="9525">
            <a:noFill/>
            <a:miter lim="800000"/>
            <a:headEnd/>
            <a:tailEnd/>
          </a:ln>
        </p:spPr>
        <p:txBody>
          <a:bodyPr lIns="0" tIns="0" rIns="0" bIns="0">
            <a:spAutoFit/>
          </a:bodyPr>
          <a:lstStyle/>
          <a:p>
            <a:pPr algn="ctr"/>
            <a:r>
              <a:rPr lang="en-GB" b="1" dirty="0">
                <a:solidFill>
                  <a:srgbClr val="3333FF"/>
                </a:solidFill>
              </a:rPr>
              <a:t>CURACAO FOOTBALL </a:t>
            </a:r>
            <a:r>
              <a:rPr lang="en-GB" b="1" dirty="0" smtClean="0">
                <a:solidFill>
                  <a:srgbClr val="3333FF"/>
                </a:solidFill>
              </a:rPr>
              <a:t>FEDERATION/FFK</a:t>
            </a:r>
            <a:endParaRPr lang="en-GB" dirty="0">
              <a:solidFill>
                <a:srgbClr val="3333FF"/>
              </a:solidFill>
            </a:endParaRPr>
          </a:p>
        </p:txBody>
      </p:sp>
      <p:grpSp>
        <p:nvGrpSpPr>
          <p:cNvPr id="2" name="Group 50"/>
          <p:cNvGrpSpPr>
            <a:grpSpLocks/>
          </p:cNvGrpSpPr>
          <p:nvPr/>
        </p:nvGrpSpPr>
        <p:grpSpPr bwMode="auto">
          <a:xfrm>
            <a:off x="962025" y="1989138"/>
            <a:ext cx="6772275" cy="4329112"/>
            <a:chOff x="606" y="1253"/>
            <a:chExt cx="3402" cy="2599"/>
          </a:xfrm>
        </p:grpSpPr>
        <p:sp>
          <p:nvSpPr>
            <p:cNvPr id="4101" name="AutoShape 48"/>
            <p:cNvSpPr>
              <a:spLocks noChangeArrowheads="1"/>
            </p:cNvSpPr>
            <p:nvPr/>
          </p:nvSpPr>
          <p:spPr bwMode="auto">
            <a:xfrm>
              <a:off x="606" y="1253"/>
              <a:ext cx="3402" cy="2599"/>
            </a:xfrm>
            <a:prstGeom prst="verticalScroll">
              <a:avLst>
                <a:gd name="adj" fmla="val 3958"/>
              </a:avLst>
            </a:prstGeom>
            <a:solidFill>
              <a:schemeClr val="bg1"/>
            </a:solidFill>
            <a:ln w="9525">
              <a:solidFill>
                <a:schemeClr val="tx1"/>
              </a:solidFill>
              <a:round/>
              <a:headEnd/>
              <a:tailEnd/>
            </a:ln>
          </p:spPr>
          <p:txBody>
            <a:bodyPr wrap="none" anchor="ctr"/>
            <a:lstStyle/>
            <a:p>
              <a:pPr algn="ctr"/>
              <a:endParaRPr lang="en-GB"/>
            </a:p>
          </p:txBody>
        </p:sp>
        <p:sp>
          <p:nvSpPr>
            <p:cNvPr id="4102" name="Rectangle 35"/>
            <p:cNvSpPr>
              <a:spLocks noChangeArrowheads="1"/>
            </p:cNvSpPr>
            <p:nvPr/>
          </p:nvSpPr>
          <p:spPr bwMode="auto">
            <a:xfrm>
              <a:off x="872" y="1445"/>
              <a:ext cx="2223" cy="219"/>
            </a:xfrm>
            <a:prstGeom prst="rect">
              <a:avLst/>
            </a:prstGeom>
            <a:noFill/>
            <a:ln w="9525">
              <a:noFill/>
              <a:miter lim="800000"/>
              <a:headEnd/>
              <a:tailEnd/>
            </a:ln>
          </p:spPr>
          <p:txBody>
            <a:bodyPr lIns="0" tIns="0" rIns="0" bIns="0">
              <a:spAutoFit/>
            </a:bodyPr>
            <a:lstStyle/>
            <a:p>
              <a:pPr algn="ctr">
                <a:spcBef>
                  <a:spcPct val="20000"/>
                </a:spcBef>
              </a:pPr>
              <a:r>
                <a:rPr lang="en-GB" sz="1600">
                  <a:solidFill>
                    <a:srgbClr val="3333FF"/>
                  </a:solidFill>
                </a:rPr>
                <a:t>                   </a:t>
              </a:r>
              <a:r>
                <a:rPr lang="en-GB" sz="2400" b="1">
                  <a:solidFill>
                    <a:srgbClr val="F52F42"/>
                  </a:solidFill>
                </a:rPr>
                <a:t>Our Vision</a:t>
              </a:r>
              <a:r>
                <a:rPr lang="en-GB" sz="1600">
                  <a:solidFill>
                    <a:srgbClr val="3333FF"/>
                  </a:solidFill>
                </a:rPr>
                <a:t> </a:t>
              </a:r>
            </a:p>
          </p:txBody>
        </p:sp>
        <p:sp>
          <p:nvSpPr>
            <p:cNvPr id="4103" name="Line 46"/>
            <p:cNvSpPr>
              <a:spLocks noChangeShapeType="1"/>
            </p:cNvSpPr>
            <p:nvPr/>
          </p:nvSpPr>
          <p:spPr bwMode="auto">
            <a:xfrm>
              <a:off x="876" y="1628"/>
              <a:ext cx="2808" cy="0"/>
            </a:xfrm>
            <a:prstGeom prst="line">
              <a:avLst/>
            </a:prstGeom>
            <a:noFill/>
            <a:ln w="9525">
              <a:solidFill>
                <a:schemeClr val="tx1"/>
              </a:solidFill>
              <a:round/>
              <a:headEnd/>
              <a:tailEnd/>
            </a:ln>
          </p:spPr>
          <p:txBody>
            <a:bodyPr/>
            <a:lstStyle/>
            <a:p>
              <a:endParaRPr lang="en-US"/>
            </a:p>
          </p:txBody>
        </p:sp>
        <p:sp>
          <p:nvSpPr>
            <p:cNvPr id="4104" name="Rectangle 49"/>
            <p:cNvSpPr>
              <a:spLocks noChangeArrowheads="1"/>
            </p:cNvSpPr>
            <p:nvPr/>
          </p:nvSpPr>
          <p:spPr bwMode="auto">
            <a:xfrm>
              <a:off x="873" y="1658"/>
              <a:ext cx="2943" cy="1763"/>
            </a:xfrm>
            <a:prstGeom prst="rect">
              <a:avLst/>
            </a:prstGeom>
            <a:noFill/>
            <a:ln w="9525">
              <a:noFill/>
              <a:miter lim="800000"/>
              <a:headEnd/>
              <a:tailEnd/>
            </a:ln>
          </p:spPr>
          <p:txBody>
            <a:bodyPr lIns="0" tIns="0" rIns="0" bIns="0">
              <a:spAutoFit/>
            </a:bodyPr>
            <a:lstStyle/>
            <a:p>
              <a:pPr marL="139700" lvl="1" indent="-138113">
                <a:spcBef>
                  <a:spcPct val="20000"/>
                </a:spcBef>
                <a:buFontTx/>
                <a:buChar char="•"/>
              </a:pPr>
              <a:endParaRPr lang="en-US" sz="1200" dirty="0">
                <a:solidFill>
                  <a:srgbClr val="3333FF"/>
                </a:solidFill>
                <a:latin typeface="Arial" pitchFamily="34" charset="0"/>
              </a:endParaRPr>
            </a:p>
            <a:p>
              <a:pPr marL="139700" lvl="1" indent="-138113">
                <a:spcBef>
                  <a:spcPct val="20000"/>
                </a:spcBef>
              </a:pPr>
              <a:endParaRPr lang="en-US" sz="1200" dirty="0">
                <a:solidFill>
                  <a:srgbClr val="3333FF"/>
                </a:solidFill>
                <a:latin typeface="Arial" pitchFamily="34" charset="0"/>
              </a:endParaRPr>
            </a:p>
            <a:p>
              <a:pPr marL="139700" lvl="1" indent="-138113">
                <a:spcBef>
                  <a:spcPct val="20000"/>
                </a:spcBef>
              </a:pPr>
              <a:r>
                <a:rPr lang="en-US" sz="1800" b="1" dirty="0">
                  <a:solidFill>
                    <a:srgbClr val="3333FF"/>
                  </a:solidFill>
                  <a:latin typeface="Arial" pitchFamily="34" charset="0"/>
                </a:rPr>
                <a:t>	</a:t>
              </a:r>
              <a:r>
                <a:rPr lang="en-US" b="1" dirty="0">
                  <a:solidFill>
                    <a:srgbClr val="3333FF"/>
                  </a:solidFill>
                  <a:latin typeface="Arial" pitchFamily="34" charset="0"/>
                </a:rPr>
                <a:t>To develop a strong competitive </a:t>
              </a:r>
              <a:r>
                <a:rPr lang="en-US" b="1" dirty="0" smtClean="0">
                  <a:solidFill>
                    <a:srgbClr val="3333FF"/>
                  </a:solidFill>
                  <a:latin typeface="Arial" pitchFamily="34" charset="0"/>
                </a:rPr>
                <a:t>and social culture </a:t>
              </a:r>
              <a:r>
                <a:rPr lang="en-US" b="1" dirty="0">
                  <a:solidFill>
                    <a:srgbClr val="3333FF"/>
                  </a:solidFill>
                  <a:latin typeface="Arial" pitchFamily="34" charset="0"/>
                </a:rPr>
                <a:t>of football on Curacao with the aim to realize top quality state of the art football management </a:t>
              </a:r>
              <a:r>
                <a:rPr lang="en-US" b="1" dirty="0" smtClean="0">
                  <a:solidFill>
                    <a:srgbClr val="3333FF"/>
                  </a:solidFill>
                  <a:latin typeface="Arial" pitchFamily="34" charset="0"/>
                </a:rPr>
                <a:t>,education &amp; </a:t>
              </a:r>
              <a:r>
                <a:rPr lang="en-US" b="1" dirty="0">
                  <a:solidFill>
                    <a:srgbClr val="3333FF"/>
                  </a:solidFill>
                  <a:latin typeface="Arial" pitchFamily="34" charset="0"/>
                </a:rPr>
                <a:t>performance.</a:t>
              </a:r>
            </a:p>
            <a:p>
              <a:pPr marL="139700" lvl="1" indent="-138113">
                <a:spcBef>
                  <a:spcPct val="20000"/>
                </a:spcBef>
              </a:pPr>
              <a:endParaRPr lang="en-US" b="1" dirty="0">
                <a:solidFill>
                  <a:srgbClr val="3333FF"/>
                </a:solidFill>
                <a:latin typeface="Arial" pitchFamily="34" charset="0"/>
              </a:endParaRPr>
            </a:p>
            <a:p>
              <a:pPr marL="139700" lvl="1" indent="-138113">
                <a:spcBef>
                  <a:spcPct val="20000"/>
                </a:spcBef>
              </a:pPr>
              <a:endParaRPr lang="en-US" sz="1200" dirty="0">
                <a:solidFill>
                  <a:srgbClr val="3333FF"/>
                </a:solidFill>
                <a:latin typeface="Arial" pitchFamily="34" charset="0"/>
              </a:endParaRPr>
            </a:p>
            <a:p>
              <a:pPr marL="139700" lvl="1" indent="-138113">
                <a:spcBef>
                  <a:spcPct val="20000"/>
                </a:spcBef>
                <a:buFontTx/>
                <a:buChar char="•"/>
              </a:pPr>
              <a:endParaRPr lang="en-US" sz="1600" dirty="0">
                <a:solidFill>
                  <a:srgbClr val="3333FF"/>
                </a:solidFill>
                <a:latin typeface="MetaBookLF-Roman" pitchFamily="34" charset="0"/>
              </a:endParaRPr>
            </a:p>
            <a:p>
              <a:pPr marL="139700" lvl="1" indent="-138113">
                <a:spcBef>
                  <a:spcPct val="20000"/>
                </a:spcBef>
                <a:buFontTx/>
                <a:buChar char="•"/>
              </a:pPr>
              <a:endParaRPr lang="en-US" sz="1600" dirty="0">
                <a:solidFill>
                  <a:srgbClr val="3333FF"/>
                </a:solidFill>
                <a:latin typeface="MetaBookLF-Roman" pitchFamily="34" charset="0"/>
              </a:endParaRPr>
            </a:p>
            <a:p>
              <a:pPr marL="139700" lvl="1" indent="-138113">
                <a:spcBef>
                  <a:spcPct val="20000"/>
                </a:spcBef>
              </a:pPr>
              <a:r>
                <a:rPr lang="en-GB" sz="1200" b="1" i="1" dirty="0">
                  <a:solidFill>
                    <a:srgbClr val="3333FF"/>
                  </a:solidFill>
                  <a:latin typeface="MetaBookLF-Roman" pitchFamily="34" charset="0"/>
                </a:rPr>
                <a:t>  January </a:t>
              </a:r>
              <a:r>
                <a:rPr lang="en-GB" sz="1200" b="1" i="1" dirty="0" smtClean="0">
                  <a:solidFill>
                    <a:srgbClr val="3333FF"/>
                  </a:solidFill>
                  <a:latin typeface="MetaBookLF-Roman" pitchFamily="34" charset="0"/>
                </a:rPr>
                <a:t>2011</a:t>
              </a:r>
              <a:endParaRPr lang="en-GB" sz="1200" b="1" i="1" dirty="0">
                <a:solidFill>
                  <a:srgbClr val="3333FF"/>
                </a:solidFill>
                <a:latin typeface="MetaBookLF-Roman" pitchFamily="34" charset="0"/>
              </a:endParaRPr>
            </a:p>
          </p:txBody>
        </p:sp>
      </p:gr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Slide Number Placeholder 3"/>
          <p:cNvSpPr>
            <a:spLocks noGrp="1"/>
          </p:cNvSpPr>
          <p:nvPr>
            <p:ph type="sldNum" sz="quarter" idx="10"/>
          </p:nvPr>
        </p:nvSpPr>
        <p:spPr/>
        <p:txBody>
          <a:bodyPr/>
          <a:lstStyle/>
          <a:p>
            <a:pPr defTabSz="895350">
              <a:defRPr/>
            </a:pPr>
            <a:r>
              <a:rPr lang="en-GB">
                <a:latin typeface="+mn-lt"/>
              </a:rPr>
              <a:t>5-</a:t>
            </a:r>
            <a:fld id="{5B53423B-3767-4AE0-8EB9-B031FB7C9368}" type="slidenum">
              <a:rPr lang="en-GB">
                <a:latin typeface="+mn-lt"/>
              </a:rPr>
              <a:pPr defTabSz="895350">
                <a:defRPr/>
              </a:pPr>
              <a:t>6</a:t>
            </a:fld>
            <a:endParaRPr lang="en-GB">
              <a:latin typeface="+mn-lt"/>
            </a:endParaRPr>
          </a:p>
        </p:txBody>
      </p:sp>
      <p:sp>
        <p:nvSpPr>
          <p:cNvPr id="5123" name="Rectangle 2"/>
          <p:cNvSpPr>
            <a:spLocks noChangeArrowheads="1"/>
          </p:cNvSpPr>
          <p:nvPr/>
        </p:nvSpPr>
        <p:spPr bwMode="auto">
          <a:xfrm>
            <a:off x="246063" y="1328738"/>
            <a:ext cx="8658225" cy="276999"/>
          </a:xfrm>
          <a:prstGeom prst="rect">
            <a:avLst/>
          </a:prstGeom>
          <a:noFill/>
          <a:ln w="9525">
            <a:noFill/>
            <a:miter lim="800000"/>
            <a:headEnd/>
            <a:tailEnd/>
          </a:ln>
        </p:spPr>
        <p:txBody>
          <a:bodyPr lIns="0" tIns="0" rIns="0" bIns="0">
            <a:spAutoFit/>
          </a:bodyPr>
          <a:lstStyle/>
          <a:p>
            <a:pPr algn="ctr"/>
            <a:r>
              <a:rPr lang="en-GB" b="1" dirty="0">
                <a:solidFill>
                  <a:srgbClr val="3333FF"/>
                </a:solidFill>
              </a:rPr>
              <a:t>CURACAO FOOTBALL </a:t>
            </a:r>
            <a:r>
              <a:rPr lang="en-GB" b="1" dirty="0" smtClean="0">
                <a:solidFill>
                  <a:srgbClr val="3333FF"/>
                </a:solidFill>
              </a:rPr>
              <a:t>FEDERATION/FFK</a:t>
            </a:r>
            <a:endParaRPr lang="en-GB" dirty="0">
              <a:solidFill>
                <a:srgbClr val="3333FF"/>
              </a:solidFill>
            </a:endParaRPr>
          </a:p>
        </p:txBody>
      </p:sp>
      <p:grpSp>
        <p:nvGrpSpPr>
          <p:cNvPr id="2" name="Group 3"/>
          <p:cNvGrpSpPr>
            <a:grpSpLocks/>
          </p:cNvGrpSpPr>
          <p:nvPr/>
        </p:nvGrpSpPr>
        <p:grpSpPr bwMode="auto">
          <a:xfrm>
            <a:off x="962025" y="1989138"/>
            <a:ext cx="6772275" cy="5314950"/>
            <a:chOff x="606" y="1253"/>
            <a:chExt cx="3402" cy="3191"/>
          </a:xfrm>
        </p:grpSpPr>
        <p:sp>
          <p:nvSpPr>
            <p:cNvPr id="5125" name="AutoShape 4"/>
            <p:cNvSpPr>
              <a:spLocks noChangeArrowheads="1"/>
            </p:cNvSpPr>
            <p:nvPr/>
          </p:nvSpPr>
          <p:spPr bwMode="auto">
            <a:xfrm>
              <a:off x="606" y="1253"/>
              <a:ext cx="3402" cy="2599"/>
            </a:xfrm>
            <a:prstGeom prst="verticalScroll">
              <a:avLst>
                <a:gd name="adj" fmla="val 3958"/>
              </a:avLst>
            </a:prstGeom>
            <a:solidFill>
              <a:schemeClr val="bg1"/>
            </a:solidFill>
            <a:ln w="9525">
              <a:solidFill>
                <a:schemeClr val="tx1"/>
              </a:solidFill>
              <a:round/>
              <a:headEnd/>
              <a:tailEnd/>
            </a:ln>
          </p:spPr>
          <p:txBody>
            <a:bodyPr wrap="none" anchor="ctr"/>
            <a:lstStyle/>
            <a:p>
              <a:pPr algn="ctr"/>
              <a:endParaRPr lang="en-GB"/>
            </a:p>
          </p:txBody>
        </p:sp>
        <p:sp>
          <p:nvSpPr>
            <p:cNvPr id="5126" name="Rectangle 5"/>
            <p:cNvSpPr>
              <a:spLocks noChangeArrowheads="1"/>
            </p:cNvSpPr>
            <p:nvPr/>
          </p:nvSpPr>
          <p:spPr bwMode="auto">
            <a:xfrm>
              <a:off x="872" y="1445"/>
              <a:ext cx="2223" cy="219"/>
            </a:xfrm>
            <a:prstGeom prst="rect">
              <a:avLst/>
            </a:prstGeom>
            <a:noFill/>
            <a:ln w="9525">
              <a:noFill/>
              <a:miter lim="800000"/>
              <a:headEnd/>
              <a:tailEnd/>
            </a:ln>
          </p:spPr>
          <p:txBody>
            <a:bodyPr lIns="0" tIns="0" rIns="0" bIns="0">
              <a:spAutoFit/>
            </a:bodyPr>
            <a:lstStyle/>
            <a:p>
              <a:pPr algn="ctr">
                <a:spcBef>
                  <a:spcPct val="20000"/>
                </a:spcBef>
              </a:pPr>
              <a:r>
                <a:rPr lang="en-GB" sz="1600">
                  <a:solidFill>
                    <a:srgbClr val="3333FF"/>
                  </a:solidFill>
                </a:rPr>
                <a:t>                   </a:t>
              </a:r>
              <a:r>
                <a:rPr lang="en-GB" sz="2400" b="1">
                  <a:solidFill>
                    <a:srgbClr val="F52F42"/>
                  </a:solidFill>
                </a:rPr>
                <a:t>Our Mission</a:t>
              </a:r>
              <a:r>
                <a:rPr lang="en-GB" sz="1600">
                  <a:solidFill>
                    <a:srgbClr val="3333FF"/>
                  </a:solidFill>
                </a:rPr>
                <a:t> </a:t>
              </a:r>
            </a:p>
          </p:txBody>
        </p:sp>
        <p:sp>
          <p:nvSpPr>
            <p:cNvPr id="5127" name="Line 6"/>
            <p:cNvSpPr>
              <a:spLocks noChangeShapeType="1"/>
            </p:cNvSpPr>
            <p:nvPr/>
          </p:nvSpPr>
          <p:spPr bwMode="auto">
            <a:xfrm>
              <a:off x="876" y="1628"/>
              <a:ext cx="2808" cy="0"/>
            </a:xfrm>
            <a:prstGeom prst="line">
              <a:avLst/>
            </a:prstGeom>
            <a:noFill/>
            <a:ln w="9525">
              <a:solidFill>
                <a:schemeClr val="tx1"/>
              </a:solidFill>
              <a:round/>
              <a:headEnd/>
              <a:tailEnd/>
            </a:ln>
          </p:spPr>
          <p:txBody>
            <a:bodyPr/>
            <a:lstStyle/>
            <a:p>
              <a:endParaRPr lang="en-US"/>
            </a:p>
          </p:txBody>
        </p:sp>
        <p:sp>
          <p:nvSpPr>
            <p:cNvPr id="5128" name="Rectangle 7"/>
            <p:cNvSpPr>
              <a:spLocks noChangeArrowheads="1"/>
            </p:cNvSpPr>
            <p:nvPr/>
          </p:nvSpPr>
          <p:spPr bwMode="auto">
            <a:xfrm>
              <a:off x="873" y="1658"/>
              <a:ext cx="2943" cy="2786"/>
            </a:xfrm>
            <a:prstGeom prst="rect">
              <a:avLst/>
            </a:prstGeom>
            <a:noFill/>
            <a:ln w="9525">
              <a:noFill/>
              <a:miter lim="800000"/>
              <a:headEnd/>
              <a:tailEnd/>
            </a:ln>
          </p:spPr>
          <p:txBody>
            <a:bodyPr lIns="0" tIns="0" rIns="0" bIns="0">
              <a:spAutoFit/>
            </a:bodyPr>
            <a:lstStyle/>
            <a:p>
              <a:pPr marL="139700" lvl="1" indent="-138113">
                <a:spcBef>
                  <a:spcPct val="20000"/>
                </a:spcBef>
                <a:buFontTx/>
                <a:buChar char="•"/>
              </a:pPr>
              <a:endParaRPr lang="en-US" sz="1200">
                <a:solidFill>
                  <a:srgbClr val="3333FF"/>
                </a:solidFill>
                <a:latin typeface="Arial" pitchFamily="34" charset="0"/>
              </a:endParaRPr>
            </a:p>
            <a:p>
              <a:pPr marL="139700" lvl="1" indent="-138113">
                <a:spcBef>
                  <a:spcPct val="20000"/>
                </a:spcBef>
              </a:pPr>
              <a:endParaRPr lang="en-US" sz="1200">
                <a:solidFill>
                  <a:srgbClr val="3333FF"/>
                </a:solidFill>
                <a:latin typeface="Arial" pitchFamily="34" charset="0"/>
              </a:endParaRPr>
            </a:p>
            <a:p>
              <a:pPr marL="139700" lvl="1" indent="-138113">
                <a:spcBef>
                  <a:spcPct val="20000"/>
                </a:spcBef>
              </a:pPr>
              <a:r>
                <a:rPr lang="en-US" sz="1800" b="1">
                  <a:solidFill>
                    <a:srgbClr val="3333FF"/>
                  </a:solidFill>
                  <a:latin typeface="Arial" pitchFamily="34" charset="0"/>
                </a:rPr>
                <a:t>	</a:t>
              </a:r>
              <a:r>
                <a:rPr lang="en-US" b="1">
                  <a:solidFill>
                    <a:srgbClr val="3333FF"/>
                  </a:solidFill>
                  <a:latin typeface="Arial" pitchFamily="34" charset="0"/>
                </a:rPr>
                <a:t>Create the proper infrastructure for the development of football</a:t>
              </a:r>
              <a:r>
                <a:rPr lang="en-US" sz="1800" b="1">
                  <a:solidFill>
                    <a:srgbClr val="3333FF"/>
                  </a:solidFill>
                  <a:latin typeface="Arial" pitchFamily="34" charset="0"/>
                </a:rPr>
                <a:t> on Curacao</a:t>
              </a:r>
              <a:r>
                <a:rPr lang="en-US" b="1">
                  <a:solidFill>
                    <a:srgbClr val="3333FF"/>
                  </a:solidFill>
                  <a:latin typeface="Arial" pitchFamily="34" charset="0"/>
                </a:rPr>
                <a:t> and enhance participation in football from the play and entertainment perspective no matter what age, gender or economic income.  Provide good sport infrastructures for proper development of youth football including sport programs, professional personnel and financial support.</a:t>
              </a:r>
            </a:p>
            <a:p>
              <a:pPr marL="139700" lvl="1" indent="-138113">
                <a:spcBef>
                  <a:spcPct val="20000"/>
                </a:spcBef>
              </a:pPr>
              <a:endParaRPr lang="en-US" b="1">
                <a:solidFill>
                  <a:srgbClr val="3333FF"/>
                </a:solidFill>
                <a:latin typeface="Arial" pitchFamily="34" charset="0"/>
              </a:endParaRPr>
            </a:p>
            <a:p>
              <a:pPr marL="139700" lvl="1" indent="-138113">
                <a:spcBef>
                  <a:spcPct val="20000"/>
                </a:spcBef>
              </a:pPr>
              <a:endParaRPr lang="en-US" sz="1200">
                <a:solidFill>
                  <a:srgbClr val="3333FF"/>
                </a:solidFill>
                <a:latin typeface="Arial" pitchFamily="34" charset="0"/>
              </a:endParaRPr>
            </a:p>
            <a:p>
              <a:pPr marL="139700" lvl="1" indent="-138113">
                <a:spcBef>
                  <a:spcPct val="20000"/>
                </a:spcBef>
                <a:buFontTx/>
                <a:buChar char="•"/>
              </a:pPr>
              <a:endParaRPr lang="en-US" sz="1600">
                <a:solidFill>
                  <a:srgbClr val="3333FF"/>
                </a:solidFill>
                <a:latin typeface="MetaBookLF-Roman" pitchFamily="34" charset="0"/>
              </a:endParaRPr>
            </a:p>
            <a:p>
              <a:pPr marL="139700" lvl="1" indent="-138113">
                <a:spcBef>
                  <a:spcPct val="20000"/>
                </a:spcBef>
                <a:buFontTx/>
                <a:buChar char="•"/>
              </a:pPr>
              <a:endParaRPr lang="en-US" sz="1600">
                <a:solidFill>
                  <a:srgbClr val="3333FF"/>
                </a:solidFill>
                <a:latin typeface="MetaBookLF-Roman" pitchFamily="34" charset="0"/>
              </a:endParaRPr>
            </a:p>
            <a:p>
              <a:pPr marL="139700" lvl="1" indent="-138113">
                <a:spcBef>
                  <a:spcPct val="20000"/>
                </a:spcBef>
              </a:pPr>
              <a:r>
                <a:rPr lang="en-GB" sz="1200" b="1" i="1">
                  <a:solidFill>
                    <a:srgbClr val="3333FF"/>
                  </a:solidFill>
                  <a:latin typeface="MetaBookLF-Roman" pitchFamily="34" charset="0"/>
                </a:rPr>
                <a:t>  January 2003</a:t>
              </a:r>
            </a:p>
          </p:txBody>
        </p:sp>
      </p:gr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Statement  of the power of Football</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98% of the players around the world play football as amateur, football is a mean for discipline, life values and character formation</a:t>
            </a:r>
          </a:p>
          <a:p>
            <a:r>
              <a:rPr lang="en-US" dirty="0" smtClean="0"/>
              <a:t>2 % of the players around the world can make a career as professional player if they have the right attitude, the proper competitive environment and competition resistance</a:t>
            </a:r>
          </a:p>
          <a:p>
            <a:r>
              <a:rPr lang="en-US" dirty="0" smtClean="0"/>
              <a:t>Principle and priority of development is the focus on good and responsible citizenship. Life values orientation, socialization and cooperation         </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a:xfrm>
            <a:off x="395288" y="260350"/>
            <a:ext cx="8229600" cy="307975"/>
          </a:xfrm>
        </p:spPr>
        <p:txBody>
          <a:bodyPr>
            <a:normAutofit fontScale="90000"/>
          </a:bodyPr>
          <a:lstStyle/>
          <a:p>
            <a:pPr eaLnBrk="1" hangingPunct="1"/>
            <a:r>
              <a:rPr lang="nl-NL" sz="2000" smtClean="0"/>
              <a:t>Strategy Resource Enrichment 2011-2015</a:t>
            </a:r>
          </a:p>
        </p:txBody>
      </p:sp>
      <p:sp>
        <p:nvSpPr>
          <p:cNvPr id="3076" name="Oval 4"/>
          <p:cNvSpPr>
            <a:spLocks noChangeArrowheads="1"/>
          </p:cNvSpPr>
          <p:nvPr/>
        </p:nvSpPr>
        <p:spPr bwMode="auto">
          <a:xfrm>
            <a:off x="3130550" y="692150"/>
            <a:ext cx="2667000" cy="2493963"/>
          </a:xfrm>
          <a:prstGeom prst="ellipse">
            <a:avLst/>
          </a:prstGeom>
          <a:solidFill>
            <a:srgbClr val="0000FF"/>
          </a:solidFill>
          <a:ln w="9525">
            <a:solidFill>
              <a:schemeClr val="tx1"/>
            </a:solidFill>
            <a:round/>
            <a:headEnd/>
            <a:tailEnd/>
          </a:ln>
          <a:effectLst/>
        </p:spPr>
        <p:txBody>
          <a:bodyPr wrap="none" anchor="ctr"/>
          <a:lstStyle/>
          <a:p>
            <a:pPr algn="ctr">
              <a:defRPr/>
            </a:pPr>
            <a:endParaRPr lang="pap-AN" b="1">
              <a:solidFill>
                <a:schemeClr val="bg1"/>
              </a:solidFill>
              <a:effectLst>
                <a:outerShdw blurRad="38100" dist="38100" dir="2700000" algn="tl">
                  <a:srgbClr val="000000"/>
                </a:outerShdw>
              </a:effectLst>
              <a:latin typeface="Verdana" pitchFamily="34" charset="0"/>
            </a:endParaRPr>
          </a:p>
        </p:txBody>
      </p:sp>
      <p:sp>
        <p:nvSpPr>
          <p:cNvPr id="3077" name="Oval 5"/>
          <p:cNvSpPr>
            <a:spLocks noChangeArrowheads="1"/>
          </p:cNvSpPr>
          <p:nvPr/>
        </p:nvSpPr>
        <p:spPr bwMode="auto">
          <a:xfrm>
            <a:off x="1258888" y="3573463"/>
            <a:ext cx="2811462" cy="2659062"/>
          </a:xfrm>
          <a:prstGeom prst="ellipse">
            <a:avLst/>
          </a:prstGeom>
          <a:solidFill>
            <a:srgbClr val="00FF00"/>
          </a:solidFill>
          <a:ln w="9525">
            <a:solidFill>
              <a:schemeClr val="tx1"/>
            </a:solidFill>
            <a:round/>
            <a:headEnd/>
            <a:tailEnd/>
          </a:ln>
          <a:effectLst/>
        </p:spPr>
        <p:txBody>
          <a:bodyPr wrap="none" anchor="ctr"/>
          <a:lstStyle/>
          <a:p>
            <a:pPr>
              <a:buFontTx/>
              <a:buChar char="•"/>
              <a:defRPr/>
            </a:pPr>
            <a:endParaRPr lang="en-US" sz="1400" b="1">
              <a:solidFill>
                <a:schemeClr val="bg1"/>
              </a:solidFill>
              <a:effectLst>
                <a:outerShdw blurRad="38100" dist="38100" dir="2700000" algn="tl">
                  <a:srgbClr val="000000"/>
                </a:outerShdw>
              </a:effectLst>
              <a:latin typeface="Verdana" pitchFamily="34" charset="0"/>
            </a:endParaRPr>
          </a:p>
        </p:txBody>
      </p:sp>
      <p:sp>
        <p:nvSpPr>
          <p:cNvPr id="3079" name="Oval 7"/>
          <p:cNvSpPr>
            <a:spLocks noChangeArrowheads="1"/>
          </p:cNvSpPr>
          <p:nvPr/>
        </p:nvSpPr>
        <p:spPr bwMode="auto">
          <a:xfrm>
            <a:off x="4718050" y="3573463"/>
            <a:ext cx="2660650" cy="2654300"/>
          </a:xfrm>
          <a:prstGeom prst="ellipse">
            <a:avLst/>
          </a:prstGeom>
          <a:solidFill>
            <a:srgbClr val="FF6600"/>
          </a:solidFill>
          <a:ln w="9525">
            <a:solidFill>
              <a:schemeClr val="tx1"/>
            </a:solidFill>
            <a:round/>
            <a:headEnd/>
            <a:tailEnd/>
          </a:ln>
          <a:effectLst/>
        </p:spPr>
        <p:txBody>
          <a:bodyPr wrap="none" anchor="ctr"/>
          <a:lstStyle/>
          <a:p>
            <a:pPr algn="ctr">
              <a:defRPr/>
            </a:pPr>
            <a:endParaRPr lang="en-US" b="1">
              <a:solidFill>
                <a:schemeClr val="bg1"/>
              </a:solidFill>
              <a:effectLst>
                <a:outerShdw blurRad="38100" dist="38100" dir="2700000" algn="tl">
                  <a:srgbClr val="000000"/>
                </a:outerShdw>
              </a:effectLst>
              <a:latin typeface="Verdana" pitchFamily="34" charset="0"/>
            </a:endParaRPr>
          </a:p>
        </p:txBody>
      </p:sp>
      <p:sp>
        <p:nvSpPr>
          <p:cNvPr id="9222" name="AutoShape 11"/>
          <p:cNvSpPr>
            <a:spLocks noChangeArrowheads="1"/>
          </p:cNvSpPr>
          <p:nvPr/>
        </p:nvSpPr>
        <p:spPr bwMode="auto">
          <a:xfrm rot="-7791123">
            <a:off x="4397375" y="3317875"/>
            <a:ext cx="2012950" cy="76200"/>
          </a:xfrm>
          <a:prstGeom prst="leftRightArrow">
            <a:avLst>
              <a:gd name="adj1" fmla="val 50000"/>
              <a:gd name="adj2" fmla="val 528333"/>
            </a:avLst>
          </a:prstGeom>
          <a:solidFill>
            <a:schemeClr val="tx1"/>
          </a:solidFill>
          <a:ln w="9525">
            <a:solidFill>
              <a:schemeClr val="tx1"/>
            </a:solidFill>
            <a:miter lim="800000"/>
            <a:headEnd/>
            <a:tailEnd/>
          </a:ln>
        </p:spPr>
        <p:txBody>
          <a:bodyPr wrap="none" anchor="ctr"/>
          <a:lstStyle/>
          <a:p>
            <a:endParaRPr lang="en-US"/>
          </a:p>
        </p:txBody>
      </p:sp>
      <p:sp>
        <p:nvSpPr>
          <p:cNvPr id="9223" name="AutoShape 12"/>
          <p:cNvSpPr>
            <a:spLocks noChangeArrowheads="1"/>
          </p:cNvSpPr>
          <p:nvPr/>
        </p:nvSpPr>
        <p:spPr bwMode="auto">
          <a:xfrm rot="-3321079">
            <a:off x="2395538" y="3373438"/>
            <a:ext cx="1981200" cy="76200"/>
          </a:xfrm>
          <a:prstGeom prst="leftRightArrow">
            <a:avLst>
              <a:gd name="adj1" fmla="val 50000"/>
              <a:gd name="adj2" fmla="val 520000"/>
            </a:avLst>
          </a:prstGeom>
          <a:solidFill>
            <a:schemeClr val="tx1"/>
          </a:solidFill>
          <a:ln w="9525">
            <a:solidFill>
              <a:schemeClr val="tx1"/>
            </a:solidFill>
            <a:miter lim="800000"/>
            <a:headEnd/>
            <a:tailEnd/>
          </a:ln>
        </p:spPr>
        <p:txBody>
          <a:bodyPr wrap="none" anchor="ctr"/>
          <a:lstStyle/>
          <a:p>
            <a:endParaRPr lang="en-US"/>
          </a:p>
        </p:txBody>
      </p:sp>
      <p:sp>
        <p:nvSpPr>
          <p:cNvPr id="9224" name="AutoShape 13"/>
          <p:cNvSpPr>
            <a:spLocks noChangeArrowheads="1"/>
          </p:cNvSpPr>
          <p:nvPr/>
        </p:nvSpPr>
        <p:spPr bwMode="auto">
          <a:xfrm>
            <a:off x="3060700" y="5445125"/>
            <a:ext cx="2806700" cy="71438"/>
          </a:xfrm>
          <a:prstGeom prst="leftRightArrow">
            <a:avLst>
              <a:gd name="adj1" fmla="val 50000"/>
              <a:gd name="adj2" fmla="val 785772"/>
            </a:avLst>
          </a:prstGeom>
          <a:solidFill>
            <a:schemeClr val="tx1"/>
          </a:solidFill>
          <a:ln w="9525">
            <a:solidFill>
              <a:schemeClr val="tx1"/>
            </a:solidFill>
            <a:miter lim="800000"/>
            <a:headEnd/>
            <a:tailEnd/>
          </a:ln>
        </p:spPr>
        <p:txBody>
          <a:bodyPr wrap="none" anchor="ctr"/>
          <a:lstStyle/>
          <a:p>
            <a:endParaRPr lang="en-US"/>
          </a:p>
        </p:txBody>
      </p:sp>
      <p:sp>
        <p:nvSpPr>
          <p:cNvPr id="9225" name="Text Box 14"/>
          <p:cNvSpPr txBox="1">
            <a:spLocks noChangeArrowheads="1"/>
          </p:cNvSpPr>
          <p:nvPr/>
        </p:nvSpPr>
        <p:spPr bwMode="auto">
          <a:xfrm>
            <a:off x="1835150" y="4437063"/>
            <a:ext cx="2089150" cy="523875"/>
          </a:xfrm>
          <a:prstGeom prst="rect">
            <a:avLst/>
          </a:prstGeom>
          <a:noFill/>
          <a:ln w="9525">
            <a:noFill/>
            <a:miter lim="800000"/>
            <a:headEnd/>
            <a:tailEnd/>
          </a:ln>
        </p:spPr>
        <p:txBody>
          <a:bodyPr>
            <a:spAutoFit/>
          </a:bodyPr>
          <a:lstStyle/>
          <a:p>
            <a:pPr>
              <a:spcBef>
                <a:spcPct val="50000"/>
              </a:spcBef>
            </a:pPr>
            <a:r>
              <a:rPr lang="en-US" sz="1400"/>
              <a:t>Education</a:t>
            </a:r>
            <a:r>
              <a:rPr lang="nl-NL" sz="1400"/>
              <a:t/>
            </a:r>
            <a:br>
              <a:rPr lang="nl-NL" sz="1400"/>
            </a:br>
            <a:r>
              <a:rPr lang="nl-NL" sz="1400"/>
              <a:t>and Licensing</a:t>
            </a:r>
            <a:endParaRPr lang="en-US" sz="1400"/>
          </a:p>
        </p:txBody>
      </p:sp>
      <p:sp>
        <p:nvSpPr>
          <p:cNvPr id="9226" name="Text Box 15"/>
          <p:cNvSpPr txBox="1">
            <a:spLocks noChangeArrowheads="1"/>
          </p:cNvSpPr>
          <p:nvPr/>
        </p:nvSpPr>
        <p:spPr bwMode="auto">
          <a:xfrm>
            <a:off x="4716463" y="4149725"/>
            <a:ext cx="2451100" cy="1277273"/>
          </a:xfrm>
          <a:prstGeom prst="rect">
            <a:avLst/>
          </a:prstGeom>
          <a:noFill/>
          <a:ln w="9525">
            <a:noFill/>
            <a:miter lim="800000"/>
            <a:headEnd/>
            <a:tailEnd/>
          </a:ln>
        </p:spPr>
        <p:txBody>
          <a:bodyPr>
            <a:spAutoFit/>
          </a:bodyPr>
          <a:lstStyle/>
          <a:p>
            <a:pPr algn="ctr">
              <a:spcBef>
                <a:spcPct val="50000"/>
              </a:spcBef>
            </a:pPr>
            <a:r>
              <a:rPr lang="en-US" sz="1400" dirty="0"/>
              <a:t/>
            </a:r>
            <a:br>
              <a:rPr lang="en-US" sz="1400" dirty="0"/>
            </a:br>
            <a:r>
              <a:rPr lang="en-US" sz="1400" dirty="0"/>
              <a:t> </a:t>
            </a:r>
            <a:r>
              <a:rPr lang="en-US" sz="1400" dirty="0" smtClean="0"/>
              <a:t>MA and organization, Club Management. Facilities</a:t>
            </a:r>
            <a:r>
              <a:rPr lang="en-US" sz="1400" dirty="0"/>
              <a:t/>
            </a:r>
            <a:br>
              <a:rPr lang="en-US" sz="1400" dirty="0"/>
            </a:br>
            <a:r>
              <a:rPr lang="en-US" sz="1400" dirty="0"/>
              <a:t> Marketing &amp; Promotion</a:t>
            </a:r>
          </a:p>
          <a:p>
            <a:pPr algn="ctr">
              <a:spcBef>
                <a:spcPct val="50000"/>
              </a:spcBef>
            </a:pPr>
            <a:r>
              <a:rPr lang="en-US" sz="1400" dirty="0"/>
              <a:t>Funding </a:t>
            </a:r>
            <a:endParaRPr lang="nl-NL" sz="1400" dirty="0"/>
          </a:p>
        </p:txBody>
      </p:sp>
      <p:sp>
        <p:nvSpPr>
          <p:cNvPr id="9227" name="Text Box 16"/>
          <p:cNvSpPr txBox="1">
            <a:spLocks noChangeArrowheads="1"/>
          </p:cNvSpPr>
          <p:nvPr/>
        </p:nvSpPr>
        <p:spPr bwMode="auto">
          <a:xfrm>
            <a:off x="3563938" y="1484313"/>
            <a:ext cx="1730375" cy="738187"/>
          </a:xfrm>
          <a:prstGeom prst="rect">
            <a:avLst/>
          </a:prstGeom>
          <a:noFill/>
          <a:ln w="9525">
            <a:noFill/>
            <a:miter lim="800000"/>
            <a:headEnd/>
            <a:tailEnd/>
          </a:ln>
        </p:spPr>
        <p:txBody>
          <a:bodyPr>
            <a:spAutoFit/>
          </a:bodyPr>
          <a:lstStyle/>
          <a:p>
            <a:pPr>
              <a:spcBef>
                <a:spcPct val="50000"/>
              </a:spcBef>
            </a:pPr>
            <a:r>
              <a:rPr lang="en-US" sz="1400">
                <a:solidFill>
                  <a:schemeClr val="bg1"/>
                </a:solidFill>
              </a:rPr>
              <a:t>Technical Development and </a:t>
            </a:r>
            <a:br>
              <a:rPr lang="en-US" sz="1400">
                <a:solidFill>
                  <a:schemeClr val="bg1"/>
                </a:solidFill>
              </a:rPr>
            </a:br>
            <a:r>
              <a:rPr lang="en-US" sz="1400">
                <a:solidFill>
                  <a:schemeClr val="bg1"/>
                </a:solidFill>
              </a:rPr>
              <a:t>Certification</a:t>
            </a:r>
            <a:endParaRPr lang="nl-NL" sz="1400">
              <a:solidFill>
                <a:schemeClr val="bg1"/>
              </a:solidFill>
            </a:endParaRPr>
          </a:p>
        </p:txBody>
      </p:sp>
      <p:sp>
        <p:nvSpPr>
          <p:cNvPr id="9228" name="Text Box 17"/>
          <p:cNvSpPr txBox="1">
            <a:spLocks noChangeArrowheads="1"/>
          </p:cNvSpPr>
          <p:nvPr/>
        </p:nvSpPr>
        <p:spPr bwMode="auto">
          <a:xfrm>
            <a:off x="3779838" y="3429000"/>
            <a:ext cx="1511300" cy="304800"/>
          </a:xfrm>
          <a:prstGeom prst="rect">
            <a:avLst/>
          </a:prstGeom>
          <a:noFill/>
          <a:ln w="9525">
            <a:noFill/>
            <a:miter lim="800000"/>
            <a:headEnd/>
            <a:tailEnd/>
          </a:ln>
        </p:spPr>
        <p:txBody>
          <a:bodyPr>
            <a:spAutoFit/>
          </a:bodyPr>
          <a:lstStyle/>
          <a:p>
            <a:pPr>
              <a:spcBef>
                <a:spcPct val="50000"/>
              </a:spcBef>
            </a:pPr>
            <a:r>
              <a:rPr lang="en-US" sz="1400" b="1"/>
              <a:t>Work Field</a:t>
            </a:r>
            <a:endParaRPr lang="nl-NL" sz="1400" b="1"/>
          </a:p>
        </p:txBody>
      </p:sp>
      <p:sp>
        <p:nvSpPr>
          <p:cNvPr id="9229" name="Text Box 18"/>
          <p:cNvSpPr txBox="1">
            <a:spLocks noChangeArrowheads="1"/>
          </p:cNvSpPr>
          <p:nvPr/>
        </p:nvSpPr>
        <p:spPr bwMode="auto">
          <a:xfrm>
            <a:off x="5508625" y="1125538"/>
            <a:ext cx="1871663" cy="1322387"/>
          </a:xfrm>
          <a:prstGeom prst="rect">
            <a:avLst/>
          </a:prstGeom>
          <a:solidFill>
            <a:srgbClr val="99CCFF"/>
          </a:solidFill>
          <a:ln w="9525">
            <a:noFill/>
            <a:miter lim="800000"/>
            <a:headEnd/>
            <a:tailEnd/>
          </a:ln>
        </p:spPr>
        <p:txBody>
          <a:bodyPr>
            <a:spAutoFit/>
          </a:bodyPr>
          <a:lstStyle/>
          <a:p>
            <a:pPr>
              <a:spcBef>
                <a:spcPct val="50000"/>
              </a:spcBef>
            </a:pPr>
            <a:r>
              <a:rPr lang="en-US" sz="1000"/>
              <a:t>Youth Project/Grassroots</a:t>
            </a:r>
            <a:br>
              <a:rPr lang="en-US" sz="1000"/>
            </a:br>
            <a:r>
              <a:rPr lang="en-US" sz="1000"/>
              <a:t>Gender Project</a:t>
            </a:r>
            <a:br>
              <a:rPr lang="en-US" sz="1000"/>
            </a:br>
            <a:r>
              <a:rPr lang="en-US" sz="1000"/>
              <a:t>School Project</a:t>
            </a:r>
            <a:br>
              <a:rPr lang="en-US" sz="1000"/>
            </a:br>
            <a:r>
              <a:rPr lang="en-US" sz="1000"/>
              <a:t>Club level</a:t>
            </a:r>
            <a:br>
              <a:rPr lang="en-US" sz="1000"/>
            </a:br>
            <a:r>
              <a:rPr lang="en-US" sz="1000"/>
              <a:t>Excellence Project</a:t>
            </a:r>
            <a:br>
              <a:rPr lang="en-US" sz="1000"/>
            </a:br>
            <a:r>
              <a:rPr lang="en-US" sz="1000"/>
              <a:t>National Team Project</a:t>
            </a:r>
            <a:br>
              <a:rPr lang="en-US" sz="1000"/>
            </a:br>
            <a:r>
              <a:rPr lang="en-US" sz="1000"/>
              <a:t/>
            </a:r>
            <a:br>
              <a:rPr lang="en-US" sz="1000"/>
            </a:br>
            <a:endParaRPr lang="nl-NL" sz="1000"/>
          </a:p>
        </p:txBody>
      </p:sp>
      <p:sp>
        <p:nvSpPr>
          <p:cNvPr id="9230" name="Text Box 19"/>
          <p:cNvSpPr txBox="1">
            <a:spLocks noChangeArrowheads="1"/>
          </p:cNvSpPr>
          <p:nvPr/>
        </p:nvSpPr>
        <p:spPr bwMode="auto">
          <a:xfrm>
            <a:off x="7092950" y="3500438"/>
            <a:ext cx="1871663" cy="1631950"/>
          </a:xfrm>
          <a:prstGeom prst="rect">
            <a:avLst/>
          </a:prstGeom>
          <a:solidFill>
            <a:srgbClr val="FFFF99"/>
          </a:solidFill>
          <a:ln w="9525">
            <a:noFill/>
            <a:miter lim="800000"/>
            <a:headEnd/>
            <a:tailEnd/>
          </a:ln>
        </p:spPr>
        <p:txBody>
          <a:bodyPr>
            <a:spAutoFit/>
          </a:bodyPr>
          <a:lstStyle/>
          <a:p>
            <a:pPr>
              <a:spcBef>
                <a:spcPct val="50000"/>
              </a:spcBef>
            </a:pPr>
            <a:r>
              <a:rPr lang="en-US" sz="1000"/>
              <a:t>Competition</a:t>
            </a:r>
            <a:br>
              <a:rPr lang="en-US" sz="1000"/>
            </a:br>
            <a:r>
              <a:rPr lang="en-US" sz="1000"/>
              <a:t>Strengthening club culture</a:t>
            </a:r>
            <a:br>
              <a:rPr lang="en-US" sz="1000"/>
            </a:br>
            <a:r>
              <a:rPr lang="en-US" sz="1000"/>
              <a:t>Club Management</a:t>
            </a:r>
            <a:br>
              <a:rPr lang="en-US" sz="1000"/>
            </a:br>
            <a:r>
              <a:rPr lang="en-US" sz="1000"/>
              <a:t>Youth development program</a:t>
            </a:r>
            <a:br>
              <a:rPr lang="en-US" sz="1000"/>
            </a:br>
            <a:r>
              <a:rPr lang="en-US" sz="1000"/>
              <a:t> Facilities </a:t>
            </a:r>
            <a:br>
              <a:rPr lang="en-US" sz="1000"/>
            </a:br>
            <a:r>
              <a:rPr lang="en-US" sz="1000"/>
              <a:t>Certification of clubs</a:t>
            </a:r>
            <a:br>
              <a:rPr lang="en-US" sz="1000"/>
            </a:br>
            <a:r>
              <a:rPr lang="en-US" sz="1000"/>
              <a:t>Competition</a:t>
            </a:r>
            <a:br>
              <a:rPr lang="en-US" sz="1000"/>
            </a:br>
            <a:r>
              <a:rPr lang="en-US" sz="1000"/>
              <a:t>Marketing &amp; Promotion</a:t>
            </a:r>
            <a:br>
              <a:rPr lang="en-US" sz="1000"/>
            </a:br>
            <a:r>
              <a:rPr lang="en-US" sz="1000"/>
              <a:t/>
            </a:r>
            <a:br>
              <a:rPr lang="en-US" sz="1000"/>
            </a:br>
            <a:endParaRPr lang="nl-NL" sz="1000"/>
          </a:p>
        </p:txBody>
      </p:sp>
      <p:sp>
        <p:nvSpPr>
          <p:cNvPr id="9231" name="Text Box 20"/>
          <p:cNvSpPr txBox="1">
            <a:spLocks noChangeArrowheads="1"/>
          </p:cNvSpPr>
          <p:nvPr/>
        </p:nvSpPr>
        <p:spPr bwMode="auto">
          <a:xfrm>
            <a:off x="395288" y="2708275"/>
            <a:ext cx="2376487" cy="1323975"/>
          </a:xfrm>
          <a:prstGeom prst="rect">
            <a:avLst/>
          </a:prstGeom>
          <a:solidFill>
            <a:srgbClr val="CCFFCC"/>
          </a:solidFill>
          <a:ln w="9525">
            <a:noFill/>
            <a:miter lim="800000"/>
            <a:headEnd/>
            <a:tailEnd/>
          </a:ln>
        </p:spPr>
        <p:txBody>
          <a:bodyPr>
            <a:spAutoFit/>
          </a:bodyPr>
          <a:lstStyle/>
          <a:p>
            <a:pPr>
              <a:spcBef>
                <a:spcPct val="50000"/>
              </a:spcBef>
            </a:pPr>
            <a:r>
              <a:rPr lang="en-US" sz="1000" i="1"/>
              <a:t>Education and training of:</a:t>
            </a:r>
            <a:r>
              <a:rPr lang="en-US" sz="1000"/>
              <a:t/>
            </a:r>
            <a:br>
              <a:rPr lang="en-US" sz="1000"/>
            </a:br>
            <a:r>
              <a:rPr lang="en-US" sz="1000"/>
              <a:t>Coaches and leaders</a:t>
            </a:r>
            <a:br>
              <a:rPr lang="en-US" sz="1000"/>
            </a:br>
            <a:r>
              <a:rPr lang="en-US" sz="1000"/>
              <a:t>Referees</a:t>
            </a:r>
            <a:br>
              <a:rPr lang="en-US" sz="1000"/>
            </a:br>
            <a:r>
              <a:rPr lang="en-US" sz="1000"/>
              <a:t>Personnel</a:t>
            </a:r>
            <a:br>
              <a:rPr lang="en-US" sz="1000"/>
            </a:br>
            <a:r>
              <a:rPr lang="en-US" sz="1000"/>
              <a:t>Sport Medics</a:t>
            </a:r>
            <a:br>
              <a:rPr lang="en-US" sz="1000"/>
            </a:br>
            <a:r>
              <a:rPr lang="en-US" sz="1000"/>
              <a:t>Players</a:t>
            </a:r>
            <a:br>
              <a:rPr lang="en-US" sz="1000"/>
            </a:br>
            <a:r>
              <a:rPr lang="en-US" sz="1000"/>
              <a:t>Club management and administration</a:t>
            </a:r>
            <a:br>
              <a:rPr lang="en-US" sz="1000"/>
            </a:br>
            <a:r>
              <a:rPr lang="en-US" sz="1000"/>
              <a:t>Good Governance Board Members</a:t>
            </a:r>
            <a:endParaRPr lang="nl-NL" sz="1000"/>
          </a:p>
        </p:txBody>
      </p:sp>
      <p:sp>
        <p:nvSpPr>
          <p:cNvPr id="9232" name="Text Box 21"/>
          <p:cNvSpPr txBox="1">
            <a:spLocks noChangeArrowheads="1"/>
          </p:cNvSpPr>
          <p:nvPr/>
        </p:nvSpPr>
        <p:spPr bwMode="auto">
          <a:xfrm>
            <a:off x="395288" y="2420938"/>
            <a:ext cx="1800225" cy="244475"/>
          </a:xfrm>
          <a:prstGeom prst="rect">
            <a:avLst/>
          </a:prstGeom>
          <a:noFill/>
          <a:ln w="9525">
            <a:noFill/>
            <a:miter lim="800000"/>
            <a:headEnd/>
            <a:tailEnd/>
          </a:ln>
        </p:spPr>
        <p:txBody>
          <a:bodyPr>
            <a:spAutoFit/>
          </a:bodyPr>
          <a:lstStyle/>
          <a:p>
            <a:pPr>
              <a:spcBef>
                <a:spcPct val="50000"/>
              </a:spcBef>
            </a:pPr>
            <a:r>
              <a:rPr lang="en-US" sz="1000" b="1"/>
              <a:t>Education (licensing)</a:t>
            </a:r>
          </a:p>
        </p:txBody>
      </p:sp>
      <p:sp>
        <p:nvSpPr>
          <p:cNvPr id="9233" name="Text Box 22"/>
          <p:cNvSpPr txBox="1">
            <a:spLocks noChangeArrowheads="1"/>
          </p:cNvSpPr>
          <p:nvPr/>
        </p:nvSpPr>
        <p:spPr bwMode="auto">
          <a:xfrm>
            <a:off x="5508625" y="908050"/>
            <a:ext cx="2016125" cy="244475"/>
          </a:xfrm>
          <a:prstGeom prst="rect">
            <a:avLst/>
          </a:prstGeom>
          <a:noFill/>
          <a:ln w="9525">
            <a:noFill/>
            <a:miter lim="800000"/>
            <a:headEnd/>
            <a:tailEnd/>
          </a:ln>
        </p:spPr>
        <p:txBody>
          <a:bodyPr>
            <a:spAutoFit/>
          </a:bodyPr>
          <a:lstStyle/>
          <a:p>
            <a:pPr>
              <a:spcBef>
                <a:spcPct val="50000"/>
              </a:spcBef>
            </a:pPr>
            <a:r>
              <a:rPr lang="en-US" sz="1000" b="1"/>
              <a:t>Program and project planning</a:t>
            </a:r>
          </a:p>
        </p:txBody>
      </p:sp>
      <p:sp>
        <p:nvSpPr>
          <p:cNvPr id="9234" name="Text Box 24"/>
          <p:cNvSpPr txBox="1">
            <a:spLocks noChangeArrowheads="1"/>
          </p:cNvSpPr>
          <p:nvPr/>
        </p:nvSpPr>
        <p:spPr bwMode="auto">
          <a:xfrm>
            <a:off x="7092950" y="3141663"/>
            <a:ext cx="1584325" cy="246062"/>
          </a:xfrm>
          <a:prstGeom prst="rect">
            <a:avLst/>
          </a:prstGeom>
          <a:noFill/>
          <a:ln w="9525">
            <a:noFill/>
            <a:miter lim="800000"/>
            <a:headEnd/>
            <a:tailEnd/>
          </a:ln>
        </p:spPr>
        <p:txBody>
          <a:bodyPr>
            <a:spAutoFit/>
          </a:bodyPr>
          <a:lstStyle/>
          <a:p>
            <a:pPr>
              <a:spcBef>
                <a:spcPct val="50000"/>
              </a:spcBef>
            </a:pPr>
            <a:r>
              <a:rPr lang="en-US" sz="1000" b="1"/>
              <a:t>Executive policy</a:t>
            </a:r>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solidFill>
            <a:schemeClr val="accent6">
              <a:lumMod val="60000"/>
              <a:lumOff val="40000"/>
            </a:schemeClr>
          </a:solidFill>
        </p:spPr>
        <p:txBody>
          <a:bodyPr>
            <a:normAutofit fontScale="90000"/>
          </a:bodyPr>
          <a:lstStyle/>
          <a:p>
            <a:r>
              <a:rPr lang="en-US" dirty="0" smtClean="0"/>
              <a:t>Management programs and education</a:t>
            </a:r>
            <a:endParaRPr lang="en-US" dirty="0"/>
          </a:p>
        </p:txBody>
      </p:sp>
      <p:sp>
        <p:nvSpPr>
          <p:cNvPr id="3" name="Content Placeholder 2"/>
          <p:cNvSpPr>
            <a:spLocks noGrp="1"/>
          </p:cNvSpPr>
          <p:nvPr>
            <p:ph idx="1"/>
          </p:nvPr>
        </p:nvSpPr>
        <p:spPr>
          <a:xfrm>
            <a:off x="533400" y="1600200"/>
            <a:ext cx="8153400" cy="4525963"/>
          </a:xfrm>
          <a:solidFill>
            <a:schemeClr val="accent6">
              <a:lumMod val="60000"/>
              <a:lumOff val="40000"/>
            </a:schemeClr>
          </a:solidFill>
          <a:ln>
            <a:solidFill>
              <a:schemeClr val="accent1"/>
            </a:solidFill>
          </a:ln>
        </p:spPr>
        <p:txBody>
          <a:bodyPr>
            <a:normAutofit fontScale="85000" lnSpcReduction="20000"/>
          </a:bodyPr>
          <a:lstStyle/>
          <a:p>
            <a:r>
              <a:rPr lang="en-US" sz="3000" dirty="0" smtClean="0"/>
              <a:t>Club management and organization</a:t>
            </a:r>
          </a:p>
          <a:p>
            <a:r>
              <a:rPr lang="en-US" sz="3000" dirty="0" smtClean="0"/>
              <a:t>Performance management and retreat</a:t>
            </a:r>
          </a:p>
          <a:p>
            <a:r>
              <a:rPr lang="en-US" sz="3000" dirty="0" smtClean="0"/>
              <a:t>Marketing and promotion FIFA retreat</a:t>
            </a:r>
          </a:p>
          <a:p>
            <a:r>
              <a:rPr lang="en-US" sz="3000" dirty="0" smtClean="0"/>
              <a:t>Club licensing  (</a:t>
            </a:r>
            <a:r>
              <a:rPr lang="en-US" sz="3000" b="1" dirty="0" smtClean="0"/>
              <a:t>Total 60  participants</a:t>
            </a:r>
            <a:r>
              <a:rPr lang="en-US" sz="3000" dirty="0" smtClean="0"/>
              <a:t>)</a:t>
            </a:r>
          </a:p>
          <a:p>
            <a:r>
              <a:rPr lang="en-US" sz="3000" dirty="0" smtClean="0"/>
              <a:t>GS  and administration International courses</a:t>
            </a:r>
          </a:p>
          <a:p>
            <a:r>
              <a:rPr lang="en-US" sz="3000" dirty="0" smtClean="0"/>
              <a:t>Technical Director international courses</a:t>
            </a:r>
          </a:p>
          <a:p>
            <a:r>
              <a:rPr lang="en-US" sz="3000" dirty="0" smtClean="0"/>
              <a:t>Managements Reports (club mgt. performance, FFK Targets)</a:t>
            </a:r>
          </a:p>
          <a:p>
            <a:r>
              <a:rPr lang="en-US" sz="3000" dirty="0" smtClean="0"/>
              <a:t>Long development plan and technical plan (Men and Women)</a:t>
            </a:r>
          </a:p>
          <a:p>
            <a:r>
              <a:rPr lang="en-US" sz="3000" dirty="0" smtClean="0"/>
              <a:t>Technical Director  mission</a:t>
            </a:r>
          </a:p>
          <a:p>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342</TotalTime>
  <Words>559</Words>
  <Application>Microsoft Office PowerPoint</Application>
  <PresentationFormat>Diavoorstelling (4:3)</PresentationFormat>
  <Paragraphs>172</Paragraphs>
  <Slides>13</Slides>
  <Notes>3</Notes>
  <HiddenSlides>0</HiddenSlides>
  <MMClips>0</MMClips>
  <ScaleCrop>false</ScaleCrop>
  <HeadingPairs>
    <vt:vector size="4" baseType="variant">
      <vt:variant>
        <vt:lpstr>Thema</vt:lpstr>
      </vt:variant>
      <vt:variant>
        <vt:i4>1</vt:i4>
      </vt:variant>
      <vt:variant>
        <vt:lpstr>Diatitels</vt:lpstr>
      </vt:variant>
      <vt:variant>
        <vt:i4>13</vt:i4>
      </vt:variant>
    </vt:vector>
  </HeadingPairs>
  <TitlesOfParts>
    <vt:vector size="14" baseType="lpstr">
      <vt:lpstr>Office Theme</vt:lpstr>
      <vt:lpstr>Presentation</vt:lpstr>
      <vt:lpstr>Organization FFK</vt:lpstr>
      <vt:lpstr>  Organization chart FFK</vt:lpstr>
      <vt:lpstr>Organization chart/Technical department</vt:lpstr>
      <vt:lpstr>Dia 5</vt:lpstr>
      <vt:lpstr>Dia 6</vt:lpstr>
      <vt:lpstr>Statement  of the power of Football</vt:lpstr>
      <vt:lpstr>Strategy Resource Enrichment 2011-2015</vt:lpstr>
      <vt:lpstr>Management programs and education</vt:lpstr>
      <vt:lpstr>Development of staff</vt:lpstr>
      <vt:lpstr>Technical development implementing FFK player- pathway concept</vt:lpstr>
      <vt:lpstr>Football population/participants/FFK milestones</vt:lpstr>
      <vt:lpstr>Projection  for 2014</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etienne</dc:creator>
  <cp:lastModifiedBy>Lidanel</cp:lastModifiedBy>
  <cp:revision>37</cp:revision>
  <dcterms:created xsi:type="dcterms:W3CDTF">2014-01-08T17:17:56Z</dcterms:created>
  <dcterms:modified xsi:type="dcterms:W3CDTF">2014-01-27T21:01:12Z</dcterms:modified>
</cp:coreProperties>
</file>

<file path=docProps/thumbnail.jpeg>
</file>